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uli"/>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B4A8115-BD33-458E-8EEA-B3AD6B2F673A}">
  <a:tblStyle styleId="{1B4A8115-BD33-458E-8EEA-B3AD6B2F673A}"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uli-bold.fntdata"/><Relationship Id="rId11" Type="http://schemas.openxmlformats.org/officeDocument/2006/relationships/slide" Target="slides/slide6.xml"/><Relationship Id="rId22" Type="http://schemas.openxmlformats.org/officeDocument/2006/relationships/font" Target="fonts/Muli-boldItalic.fntdata"/><Relationship Id="rId10" Type="http://schemas.openxmlformats.org/officeDocument/2006/relationships/slide" Target="slides/slide5.xml"/><Relationship Id="rId21" Type="http://schemas.openxmlformats.org/officeDocument/2006/relationships/font" Target="fonts/Muli-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uli-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marR="25400" rtl="0">
              <a:lnSpc>
                <a:spcPct val="115000"/>
              </a:lnSpc>
              <a:spcBef>
                <a:spcPts val="0"/>
              </a:spcBef>
              <a:buClr>
                <a:schemeClr val="dk1"/>
              </a:buClr>
              <a:buSzPct val="100000"/>
              <a:buFont typeface="Arial"/>
              <a:buNone/>
            </a:pPr>
            <a:r>
              <a:rPr lang="en">
                <a:solidFill>
                  <a:srgbClr val="212121"/>
                </a:solidFill>
                <a:highlight>
                  <a:srgbClr val="FFFFFF"/>
                </a:highlight>
              </a:rPr>
              <a:t>Yang paling saya ingat tentang sekolah adalah kenangan yang saya ciptakan bersama teman-teman saya</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Shape 9"/>
          <p:cNvSpPr/>
          <p:nvPr/>
        </p:nvSpPr>
        <p:spPr>
          <a:xfrm>
            <a:off x="0" y="0"/>
            <a:ext cx="9144000" cy="5169000"/>
          </a:xfrm>
          <a:prstGeom prst="rect">
            <a:avLst/>
          </a:prstGeom>
          <a:solidFill>
            <a:srgbClr val="FFFFFF">
              <a:alpha val="26540"/>
            </a:srgbClr>
          </a:solidFill>
          <a:ln>
            <a:noFill/>
          </a:ln>
        </p:spPr>
        <p:txBody>
          <a:bodyPr anchorCtr="0" anchor="ctr" bIns="91425" lIns="91425" rIns="91425" wrap="square" tIns="91425">
            <a:noAutofit/>
          </a:bodyPr>
          <a:lstStyle/>
          <a:p>
            <a:pPr lvl="0">
              <a:spcBef>
                <a:spcPts val="0"/>
              </a:spcBef>
              <a:buNone/>
            </a:pPr>
            <a:r>
              <a:t/>
            </a:r>
            <a:endParaRPr/>
          </a:p>
        </p:txBody>
      </p:sp>
      <p:sp>
        <p:nvSpPr>
          <p:cNvPr id="10" name="Shape 10"/>
          <p:cNvSpPr/>
          <p:nvPr/>
        </p:nvSpPr>
        <p:spPr>
          <a:xfrm>
            <a:off x="2748000" y="747750"/>
            <a:ext cx="3648000" cy="3648000"/>
          </a:xfrm>
          <a:prstGeom prst="ellipse">
            <a:avLst/>
          </a:prstGeom>
          <a:solidFill>
            <a:srgbClr val="00B2FF">
              <a:alpha val="73330"/>
            </a:srgbClr>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txBox="1"/>
          <p:nvPr>
            <p:ph type="title"/>
          </p:nvPr>
        </p:nvSpPr>
        <p:spPr>
          <a:xfrm>
            <a:off x="2747950" y="747775"/>
            <a:ext cx="3648000" cy="3648000"/>
          </a:xfrm>
          <a:prstGeom prst="rect">
            <a:avLst/>
          </a:prstGeom>
        </p:spPr>
        <p:txBody>
          <a:bodyPr anchorCtr="0" anchor="ctr" bIns="91425" lIns="91425" rIns="91425" wrap="square" tIns="91425"/>
          <a:lstStyle>
            <a:lvl1pPr lvl="0" rtl="0" algn="ctr">
              <a:spcBef>
                <a:spcPts val="0"/>
              </a:spcBef>
              <a:buNone/>
              <a:defRPr sz="2400"/>
            </a:lvl1pPr>
            <a:lvl2pPr lvl="1" rtl="0">
              <a:spcBef>
                <a:spcPts val="0"/>
              </a:spcBef>
              <a:buNone/>
              <a:defRPr sz="2400"/>
            </a:lvl2pPr>
            <a:lvl3pPr lvl="2" rtl="0">
              <a:spcBef>
                <a:spcPts val="0"/>
              </a:spcBef>
              <a:buNone/>
              <a:defRPr sz="2400"/>
            </a:lvl3pPr>
            <a:lvl4pPr lvl="3" rtl="0">
              <a:spcBef>
                <a:spcPts val="0"/>
              </a:spcBef>
              <a:buNone/>
              <a:defRPr sz="2400"/>
            </a:lvl4pPr>
            <a:lvl5pPr lvl="4" rtl="0">
              <a:spcBef>
                <a:spcPts val="0"/>
              </a:spcBef>
              <a:buNone/>
              <a:defRPr sz="2400"/>
            </a:lvl5pPr>
            <a:lvl6pPr lvl="5" rtl="0">
              <a:spcBef>
                <a:spcPts val="0"/>
              </a:spcBef>
              <a:buNone/>
              <a:defRPr sz="2400"/>
            </a:lvl6pPr>
            <a:lvl7pPr lvl="6" rtl="0">
              <a:spcBef>
                <a:spcPts val="0"/>
              </a:spcBef>
              <a:buNone/>
              <a:defRPr sz="2400"/>
            </a:lvl7pPr>
            <a:lvl8pPr lvl="7" rtl="0">
              <a:spcBef>
                <a:spcPts val="0"/>
              </a:spcBef>
              <a:buNone/>
              <a:defRPr sz="2400"/>
            </a:lvl8pPr>
            <a:lvl9pPr lvl="8" rtl="0">
              <a:spcBef>
                <a:spcPts val="0"/>
              </a:spcBef>
              <a:buNone/>
              <a:defRPr sz="2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bg>
      <p:bgPr>
        <a:solidFill>
          <a:srgbClr val="FFFFFF"/>
        </a:solidFill>
      </p:bgPr>
    </p:bg>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Shape 13"/>
          <p:cNvSpPr/>
          <p:nvPr/>
        </p:nvSpPr>
        <p:spPr>
          <a:xfrm>
            <a:off x="0" y="0"/>
            <a:ext cx="9144000" cy="5169000"/>
          </a:xfrm>
          <a:prstGeom prst="rect">
            <a:avLst/>
          </a:prstGeom>
          <a:solidFill>
            <a:srgbClr val="FFFFFF">
              <a:alpha val="26540"/>
            </a:srgbClr>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a:off x="2525575" y="525325"/>
            <a:ext cx="4092900" cy="4092900"/>
          </a:xfrm>
          <a:prstGeom prst="diamond">
            <a:avLst/>
          </a:prstGeom>
          <a:solidFill>
            <a:srgbClr val="00B2FF">
              <a:alpha val="73330"/>
            </a:srgbClr>
          </a:solidFill>
          <a:ln>
            <a:noFill/>
          </a:ln>
        </p:spPr>
        <p:txBody>
          <a:bodyPr anchorCtr="0" anchor="ctr" bIns="91425" lIns="91425" rIns="91425" wrap="square" tIns="91425">
            <a:noAutofit/>
          </a:bodyPr>
          <a:lstStyle/>
          <a:p>
            <a:pPr lvl="0">
              <a:spcBef>
                <a:spcPts val="0"/>
              </a:spcBef>
              <a:buNone/>
            </a:pPr>
            <a:r>
              <a:t/>
            </a:r>
            <a:endParaRPr/>
          </a:p>
        </p:txBody>
      </p:sp>
      <p:sp>
        <p:nvSpPr>
          <p:cNvPr id="15" name="Shape 15"/>
          <p:cNvSpPr txBox="1"/>
          <p:nvPr>
            <p:ph idx="1" type="subTitle"/>
          </p:nvPr>
        </p:nvSpPr>
        <p:spPr>
          <a:xfrm>
            <a:off x="3009350" y="2573875"/>
            <a:ext cx="3086700" cy="2044500"/>
          </a:xfrm>
          <a:prstGeom prst="rect">
            <a:avLst/>
          </a:prstGeom>
          <a:noFill/>
          <a:ln>
            <a:noFill/>
          </a:ln>
        </p:spPr>
        <p:txBody>
          <a:bodyPr anchorCtr="0" anchor="t" bIns="91425" lIns="91425" rIns="91425" wrap="square" tIns="91425"/>
          <a:lstStyle>
            <a:lvl1pPr lvl="0" rtl="0" algn="ctr">
              <a:spcBef>
                <a:spcPts val="0"/>
              </a:spcBef>
              <a:buClr>
                <a:srgbClr val="FFFFFF"/>
              </a:buClr>
              <a:buFont typeface="Muli"/>
              <a:buNone/>
              <a:defRPr>
                <a:solidFill>
                  <a:srgbClr val="FFFFFF"/>
                </a:solidFill>
                <a:latin typeface="Muli"/>
                <a:ea typeface="Muli"/>
                <a:cs typeface="Muli"/>
                <a:sym typeface="Muli"/>
              </a:defRPr>
            </a:lvl1pPr>
            <a:lvl2pPr lvl="1" rtl="0" algn="ctr">
              <a:spcBef>
                <a:spcPts val="0"/>
              </a:spcBef>
              <a:buClr>
                <a:srgbClr val="FFFFFF"/>
              </a:buClr>
              <a:buFont typeface="Muli"/>
              <a:buNone/>
              <a:defRPr>
                <a:solidFill>
                  <a:srgbClr val="FFFFFF"/>
                </a:solidFill>
                <a:latin typeface="Muli"/>
                <a:ea typeface="Muli"/>
                <a:cs typeface="Muli"/>
                <a:sym typeface="Muli"/>
              </a:defRPr>
            </a:lvl2pPr>
            <a:lvl3pPr lvl="2" rtl="0" algn="ctr">
              <a:spcBef>
                <a:spcPts val="0"/>
              </a:spcBef>
              <a:buClr>
                <a:srgbClr val="FFFFFF"/>
              </a:buClr>
              <a:buFont typeface="Muli"/>
              <a:buNone/>
              <a:defRPr>
                <a:solidFill>
                  <a:srgbClr val="FFFFFF"/>
                </a:solidFill>
                <a:latin typeface="Muli"/>
                <a:ea typeface="Muli"/>
                <a:cs typeface="Muli"/>
                <a:sym typeface="Muli"/>
              </a:defRPr>
            </a:lvl3pPr>
            <a:lvl4pPr lvl="3" rtl="0" algn="ctr">
              <a:spcBef>
                <a:spcPts val="0"/>
              </a:spcBef>
              <a:buClr>
                <a:srgbClr val="FFFFFF"/>
              </a:buClr>
              <a:buFont typeface="Muli"/>
              <a:buNone/>
              <a:defRPr>
                <a:solidFill>
                  <a:srgbClr val="FFFFFF"/>
                </a:solidFill>
                <a:latin typeface="Muli"/>
                <a:ea typeface="Muli"/>
                <a:cs typeface="Muli"/>
                <a:sym typeface="Muli"/>
              </a:defRPr>
            </a:lvl4pPr>
            <a:lvl5pPr lvl="4" rtl="0" algn="ctr">
              <a:spcBef>
                <a:spcPts val="0"/>
              </a:spcBef>
              <a:buClr>
                <a:srgbClr val="FFFFFF"/>
              </a:buClr>
              <a:buFont typeface="Muli"/>
              <a:buNone/>
              <a:defRPr>
                <a:solidFill>
                  <a:srgbClr val="FFFFFF"/>
                </a:solidFill>
                <a:latin typeface="Muli"/>
                <a:ea typeface="Muli"/>
                <a:cs typeface="Muli"/>
                <a:sym typeface="Muli"/>
              </a:defRPr>
            </a:lvl5pPr>
            <a:lvl6pPr lvl="5" rtl="0" algn="ctr">
              <a:spcBef>
                <a:spcPts val="0"/>
              </a:spcBef>
              <a:buClr>
                <a:srgbClr val="FFFFFF"/>
              </a:buClr>
              <a:buFont typeface="Muli"/>
              <a:buNone/>
              <a:defRPr>
                <a:solidFill>
                  <a:srgbClr val="FFFFFF"/>
                </a:solidFill>
                <a:latin typeface="Muli"/>
                <a:ea typeface="Muli"/>
                <a:cs typeface="Muli"/>
                <a:sym typeface="Muli"/>
              </a:defRPr>
            </a:lvl6pPr>
            <a:lvl7pPr lvl="6" rtl="0" algn="ctr">
              <a:spcBef>
                <a:spcPts val="0"/>
              </a:spcBef>
              <a:buClr>
                <a:srgbClr val="FFFFFF"/>
              </a:buClr>
              <a:buFont typeface="Muli"/>
              <a:buNone/>
              <a:defRPr>
                <a:solidFill>
                  <a:srgbClr val="FFFFFF"/>
                </a:solidFill>
                <a:latin typeface="Muli"/>
                <a:ea typeface="Muli"/>
                <a:cs typeface="Muli"/>
                <a:sym typeface="Muli"/>
              </a:defRPr>
            </a:lvl7pPr>
            <a:lvl8pPr lvl="7" rtl="0" algn="ctr">
              <a:spcBef>
                <a:spcPts val="0"/>
              </a:spcBef>
              <a:buClr>
                <a:srgbClr val="FFFFFF"/>
              </a:buClr>
              <a:buFont typeface="Muli"/>
              <a:buNone/>
              <a:defRPr>
                <a:solidFill>
                  <a:srgbClr val="FFFFFF"/>
                </a:solidFill>
                <a:latin typeface="Muli"/>
                <a:ea typeface="Muli"/>
                <a:cs typeface="Muli"/>
                <a:sym typeface="Muli"/>
              </a:defRPr>
            </a:lvl8pPr>
            <a:lvl9pPr lvl="8" rtl="0" algn="ctr">
              <a:spcBef>
                <a:spcPts val="0"/>
              </a:spcBef>
              <a:buClr>
                <a:srgbClr val="FFFFFF"/>
              </a:buClr>
              <a:buFont typeface="Muli"/>
              <a:buNone/>
              <a:defRPr>
                <a:solidFill>
                  <a:srgbClr val="FFFFFF"/>
                </a:solidFill>
                <a:latin typeface="Muli"/>
                <a:ea typeface="Muli"/>
                <a:cs typeface="Muli"/>
                <a:sym typeface="Muli"/>
              </a:defRPr>
            </a:lvl9pPr>
          </a:lstStyle>
          <a:p/>
        </p:txBody>
      </p:sp>
      <p:sp>
        <p:nvSpPr>
          <p:cNvPr id="16" name="Shape 16"/>
          <p:cNvSpPr txBox="1"/>
          <p:nvPr>
            <p:ph type="title"/>
          </p:nvPr>
        </p:nvSpPr>
        <p:spPr>
          <a:xfrm>
            <a:off x="3048000" y="529375"/>
            <a:ext cx="3048000" cy="2044500"/>
          </a:xfrm>
          <a:prstGeom prst="rect">
            <a:avLst/>
          </a:prstGeom>
          <a:noFill/>
          <a:ln>
            <a:noFill/>
          </a:ln>
        </p:spPr>
        <p:txBody>
          <a:bodyPr anchorCtr="0" anchor="b" bIns="91425" lIns="91425" rIns="91425" wrap="square" tIns="91425"/>
          <a:lstStyle>
            <a:lvl1pPr lvl="0" rtl="0" algn="ctr">
              <a:spcBef>
                <a:spcPts val="0"/>
              </a:spcBef>
              <a:buNone/>
              <a:defRPr sz="2400"/>
            </a:lvl1pPr>
            <a:lvl2pPr lvl="1" rtl="0">
              <a:spcBef>
                <a:spcPts val="0"/>
              </a:spcBef>
              <a:buNone/>
              <a:defRPr sz="2400"/>
            </a:lvl2pPr>
            <a:lvl3pPr lvl="2" rtl="0">
              <a:spcBef>
                <a:spcPts val="0"/>
              </a:spcBef>
              <a:buNone/>
              <a:defRPr sz="2400"/>
            </a:lvl3pPr>
            <a:lvl4pPr lvl="3" rtl="0">
              <a:spcBef>
                <a:spcPts val="0"/>
              </a:spcBef>
              <a:buNone/>
              <a:defRPr sz="2400"/>
            </a:lvl4pPr>
            <a:lvl5pPr lvl="4" rtl="0">
              <a:spcBef>
                <a:spcPts val="0"/>
              </a:spcBef>
              <a:buNone/>
              <a:defRPr sz="2400"/>
            </a:lvl5pPr>
            <a:lvl6pPr lvl="5" rtl="0">
              <a:spcBef>
                <a:spcPts val="0"/>
              </a:spcBef>
              <a:buNone/>
              <a:defRPr sz="2400"/>
            </a:lvl6pPr>
            <a:lvl7pPr lvl="6" rtl="0">
              <a:spcBef>
                <a:spcPts val="0"/>
              </a:spcBef>
              <a:buNone/>
              <a:defRPr sz="2400"/>
            </a:lvl7pPr>
            <a:lvl8pPr lvl="7" rtl="0">
              <a:spcBef>
                <a:spcPts val="0"/>
              </a:spcBef>
              <a:buNone/>
              <a:defRPr sz="2400"/>
            </a:lvl8pPr>
            <a:lvl9pPr lvl="8" rtl="0">
              <a:spcBef>
                <a:spcPts val="0"/>
              </a:spcBef>
              <a:buNone/>
              <a:defRPr sz="2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Shape 18"/>
          <p:cNvSpPr/>
          <p:nvPr/>
        </p:nvSpPr>
        <p:spPr>
          <a:xfrm>
            <a:off x="0" y="0"/>
            <a:ext cx="9144000" cy="5169000"/>
          </a:xfrm>
          <a:prstGeom prst="rect">
            <a:avLst/>
          </a:prstGeom>
          <a:solidFill>
            <a:srgbClr val="FFFFFF">
              <a:alpha val="26540"/>
            </a:srgbClr>
          </a:solidFill>
          <a:ln>
            <a:noFill/>
          </a:ln>
        </p:spPr>
        <p:txBody>
          <a:bodyPr anchorCtr="0" anchor="ctr" bIns="91425" lIns="91425" rIns="91425" wrap="square" tIns="91425">
            <a:noAutofit/>
          </a:bodyPr>
          <a:lstStyle/>
          <a:p>
            <a:pPr lvl="0">
              <a:spcBef>
                <a:spcPts val="0"/>
              </a:spcBef>
              <a:buNone/>
            </a:pPr>
            <a:r>
              <a:t/>
            </a:r>
            <a:endParaRPr/>
          </a:p>
        </p:txBody>
      </p:sp>
      <p:sp>
        <p:nvSpPr>
          <p:cNvPr id="19" name="Shape 19"/>
          <p:cNvSpPr/>
          <p:nvPr/>
        </p:nvSpPr>
        <p:spPr>
          <a:xfrm>
            <a:off x="150" y="1790100"/>
            <a:ext cx="9144000" cy="1563300"/>
          </a:xfrm>
          <a:prstGeom prst="rect">
            <a:avLst/>
          </a:prstGeom>
          <a:solidFill>
            <a:srgbClr val="00B2FF">
              <a:alpha val="73330"/>
            </a:srgbClr>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txBox="1"/>
          <p:nvPr>
            <p:ph idx="1" type="body"/>
          </p:nvPr>
        </p:nvSpPr>
        <p:spPr>
          <a:xfrm>
            <a:off x="1964225" y="2161800"/>
            <a:ext cx="5215500" cy="819900"/>
          </a:xfrm>
          <a:prstGeom prst="rect">
            <a:avLst/>
          </a:prstGeom>
          <a:noFill/>
          <a:ln>
            <a:noFill/>
          </a:ln>
        </p:spPr>
        <p:txBody>
          <a:bodyPr anchorCtr="0" anchor="ctr" bIns="91425" lIns="91425" rIns="91425" wrap="square" tIns="91425"/>
          <a:lstStyle>
            <a:lvl1pPr lvl="0" rtl="0" algn="ctr">
              <a:spcBef>
                <a:spcPts val="0"/>
              </a:spcBef>
              <a:buClr>
                <a:srgbClr val="FFFFFF"/>
              </a:buClr>
              <a:buSzPct val="100000"/>
              <a:buFont typeface="Georgia"/>
              <a:buChar char="●"/>
              <a:defRPr i="1" sz="1600">
                <a:solidFill>
                  <a:srgbClr val="FFFFFF"/>
                </a:solidFill>
                <a:latin typeface="Georgia"/>
                <a:ea typeface="Georgia"/>
                <a:cs typeface="Georgia"/>
                <a:sym typeface="Georgia"/>
              </a:defRPr>
            </a:lvl1pPr>
            <a:lvl2pPr lvl="1" rtl="0" algn="ctr">
              <a:spcBef>
                <a:spcPts val="0"/>
              </a:spcBef>
              <a:buClr>
                <a:srgbClr val="FFFFFF"/>
              </a:buClr>
              <a:buSzPct val="100000"/>
              <a:buFont typeface="Georgia"/>
              <a:buChar char="○"/>
              <a:defRPr i="1" sz="1600">
                <a:solidFill>
                  <a:srgbClr val="FFFFFF"/>
                </a:solidFill>
                <a:latin typeface="Georgia"/>
                <a:ea typeface="Georgia"/>
                <a:cs typeface="Georgia"/>
                <a:sym typeface="Georgia"/>
              </a:defRPr>
            </a:lvl2pPr>
            <a:lvl3pPr lvl="2" rtl="0" algn="ctr">
              <a:spcBef>
                <a:spcPts val="0"/>
              </a:spcBef>
              <a:buClr>
                <a:srgbClr val="FFFFFF"/>
              </a:buClr>
              <a:buSzPct val="100000"/>
              <a:buFont typeface="Georgia"/>
              <a:buChar char="■"/>
              <a:defRPr i="1" sz="1600">
                <a:solidFill>
                  <a:srgbClr val="FFFFFF"/>
                </a:solidFill>
                <a:latin typeface="Georgia"/>
                <a:ea typeface="Georgia"/>
                <a:cs typeface="Georgia"/>
                <a:sym typeface="Georgia"/>
              </a:defRPr>
            </a:lvl3pPr>
            <a:lvl4pPr lvl="3" rtl="0" algn="ctr">
              <a:spcBef>
                <a:spcPts val="0"/>
              </a:spcBef>
              <a:buClr>
                <a:srgbClr val="FFFFFF"/>
              </a:buClr>
              <a:buSzPct val="100000"/>
              <a:buFont typeface="Georgia"/>
              <a:buChar char="●"/>
              <a:defRPr i="1" sz="1600">
                <a:solidFill>
                  <a:srgbClr val="FFFFFF"/>
                </a:solidFill>
                <a:latin typeface="Georgia"/>
                <a:ea typeface="Georgia"/>
                <a:cs typeface="Georgia"/>
                <a:sym typeface="Georgia"/>
              </a:defRPr>
            </a:lvl4pPr>
            <a:lvl5pPr lvl="4" rtl="0" algn="ctr">
              <a:spcBef>
                <a:spcPts val="0"/>
              </a:spcBef>
              <a:buClr>
                <a:srgbClr val="FFFFFF"/>
              </a:buClr>
              <a:buSzPct val="100000"/>
              <a:buFont typeface="Georgia"/>
              <a:buChar char="○"/>
              <a:defRPr i="1" sz="1600">
                <a:solidFill>
                  <a:srgbClr val="FFFFFF"/>
                </a:solidFill>
                <a:latin typeface="Georgia"/>
                <a:ea typeface="Georgia"/>
                <a:cs typeface="Georgia"/>
                <a:sym typeface="Georgia"/>
              </a:defRPr>
            </a:lvl5pPr>
            <a:lvl6pPr lvl="5" rtl="0" algn="ctr">
              <a:spcBef>
                <a:spcPts val="0"/>
              </a:spcBef>
              <a:buClr>
                <a:srgbClr val="FFFFFF"/>
              </a:buClr>
              <a:buSzPct val="100000"/>
              <a:buFont typeface="Georgia"/>
              <a:buChar char="■"/>
              <a:defRPr i="1" sz="1600">
                <a:solidFill>
                  <a:srgbClr val="FFFFFF"/>
                </a:solidFill>
                <a:latin typeface="Georgia"/>
                <a:ea typeface="Georgia"/>
                <a:cs typeface="Georgia"/>
                <a:sym typeface="Georgia"/>
              </a:defRPr>
            </a:lvl6pPr>
            <a:lvl7pPr lvl="6" rtl="0" algn="ctr">
              <a:spcBef>
                <a:spcPts val="0"/>
              </a:spcBef>
              <a:buClr>
                <a:srgbClr val="FFFFFF"/>
              </a:buClr>
              <a:buSzPct val="100000"/>
              <a:buFont typeface="Georgia"/>
              <a:buChar char="●"/>
              <a:defRPr i="1" sz="1600">
                <a:solidFill>
                  <a:srgbClr val="FFFFFF"/>
                </a:solidFill>
                <a:latin typeface="Georgia"/>
                <a:ea typeface="Georgia"/>
                <a:cs typeface="Georgia"/>
                <a:sym typeface="Georgia"/>
              </a:defRPr>
            </a:lvl7pPr>
            <a:lvl8pPr lvl="7" rtl="0" algn="ctr">
              <a:spcBef>
                <a:spcPts val="0"/>
              </a:spcBef>
              <a:buClr>
                <a:srgbClr val="FFFFFF"/>
              </a:buClr>
              <a:buSzPct val="100000"/>
              <a:buFont typeface="Georgia"/>
              <a:buChar char="○"/>
              <a:defRPr i="1" sz="1600">
                <a:solidFill>
                  <a:srgbClr val="FFFFFF"/>
                </a:solidFill>
                <a:latin typeface="Georgia"/>
                <a:ea typeface="Georgia"/>
                <a:cs typeface="Georgia"/>
                <a:sym typeface="Georgia"/>
              </a:defRPr>
            </a:lvl8pPr>
            <a:lvl9pPr lvl="8" algn="ctr">
              <a:spcBef>
                <a:spcPts val="0"/>
              </a:spcBef>
              <a:buClr>
                <a:srgbClr val="FFFFFF"/>
              </a:buClr>
              <a:buSzPct val="100000"/>
              <a:buFont typeface="Georgia"/>
              <a:buChar char="■"/>
              <a:defRPr i="1" sz="1600">
                <a:solidFill>
                  <a:srgbClr val="FFFFFF"/>
                </a:solidFill>
                <a:latin typeface="Georgia"/>
                <a:ea typeface="Georgia"/>
                <a:cs typeface="Georgia"/>
                <a:sym typeface="Georgi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Shape 22"/>
          <p:cNvSpPr/>
          <p:nvPr/>
        </p:nvSpPr>
        <p:spPr>
          <a:xfrm>
            <a:off x="0" y="0"/>
            <a:ext cx="9144000" cy="5169000"/>
          </a:xfrm>
          <a:prstGeom prst="rect">
            <a:avLst/>
          </a:prstGeom>
          <a:solidFill>
            <a:srgbClr val="FFFFFF">
              <a:alpha val="26540"/>
            </a:srgbClr>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p:nvPr/>
        </p:nvSpPr>
        <p:spPr>
          <a:xfrm>
            <a:off x="2380350" y="0"/>
            <a:ext cx="6763800" cy="5143500"/>
          </a:xfrm>
          <a:prstGeom prst="rect">
            <a:avLst/>
          </a:prstGeom>
          <a:solidFill>
            <a:srgbClr val="00B2FF">
              <a:alpha val="73330"/>
            </a:srgbClr>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txBox="1"/>
          <p:nvPr>
            <p:ph type="title"/>
          </p:nvPr>
        </p:nvSpPr>
        <p:spPr>
          <a:xfrm>
            <a:off x="2902775" y="302375"/>
            <a:ext cx="5718600" cy="503100"/>
          </a:xfrm>
          <a:prstGeom prst="rect">
            <a:avLst/>
          </a:prstGeom>
        </p:spPr>
        <p:txBody>
          <a:bodyPr anchorCtr="0" anchor="t" bIns="91425" lIns="91425" rIns="91425" wrap="square" tIns="91425"/>
          <a:lstStyle>
            <a:lvl1pPr lvl="0" rtl="0">
              <a:spcBef>
                <a:spcPts val="0"/>
              </a:spcBef>
              <a:buNone/>
              <a:defRPr b="1" sz="1800">
                <a:solidFill>
                  <a:srgbClr val="FFFFFF"/>
                </a:solidFill>
                <a:latin typeface="Muli"/>
                <a:ea typeface="Muli"/>
                <a:cs typeface="Muli"/>
                <a:sym typeface="Muli"/>
              </a:defRPr>
            </a:lvl1pPr>
            <a:lvl2pPr lvl="1" rtl="0">
              <a:spcBef>
                <a:spcPts val="0"/>
              </a:spcBef>
              <a:buNone/>
              <a:defRPr b="1" sz="1800">
                <a:solidFill>
                  <a:srgbClr val="FFFFFF"/>
                </a:solidFill>
                <a:latin typeface="Muli"/>
                <a:ea typeface="Muli"/>
                <a:cs typeface="Muli"/>
                <a:sym typeface="Muli"/>
              </a:defRPr>
            </a:lvl2pPr>
            <a:lvl3pPr lvl="2" rtl="0">
              <a:spcBef>
                <a:spcPts val="0"/>
              </a:spcBef>
              <a:buNone/>
              <a:defRPr b="1" sz="1800">
                <a:solidFill>
                  <a:srgbClr val="FFFFFF"/>
                </a:solidFill>
                <a:latin typeface="Muli"/>
                <a:ea typeface="Muli"/>
                <a:cs typeface="Muli"/>
                <a:sym typeface="Muli"/>
              </a:defRPr>
            </a:lvl3pPr>
            <a:lvl4pPr lvl="3" rtl="0">
              <a:spcBef>
                <a:spcPts val="0"/>
              </a:spcBef>
              <a:buNone/>
              <a:defRPr b="1" sz="1800">
                <a:solidFill>
                  <a:srgbClr val="FFFFFF"/>
                </a:solidFill>
                <a:latin typeface="Muli"/>
                <a:ea typeface="Muli"/>
                <a:cs typeface="Muli"/>
                <a:sym typeface="Muli"/>
              </a:defRPr>
            </a:lvl4pPr>
            <a:lvl5pPr lvl="4" rtl="0">
              <a:spcBef>
                <a:spcPts val="0"/>
              </a:spcBef>
              <a:buNone/>
              <a:defRPr b="1" sz="1800">
                <a:solidFill>
                  <a:srgbClr val="FFFFFF"/>
                </a:solidFill>
                <a:latin typeface="Muli"/>
                <a:ea typeface="Muli"/>
                <a:cs typeface="Muli"/>
                <a:sym typeface="Muli"/>
              </a:defRPr>
            </a:lvl5pPr>
            <a:lvl6pPr lvl="5" rtl="0">
              <a:spcBef>
                <a:spcPts val="0"/>
              </a:spcBef>
              <a:buNone/>
              <a:defRPr b="1" sz="1800">
                <a:solidFill>
                  <a:srgbClr val="FFFFFF"/>
                </a:solidFill>
                <a:latin typeface="Muli"/>
                <a:ea typeface="Muli"/>
                <a:cs typeface="Muli"/>
                <a:sym typeface="Muli"/>
              </a:defRPr>
            </a:lvl6pPr>
            <a:lvl7pPr lvl="6" rtl="0">
              <a:spcBef>
                <a:spcPts val="0"/>
              </a:spcBef>
              <a:buNone/>
              <a:defRPr b="1" sz="1800">
                <a:solidFill>
                  <a:srgbClr val="FFFFFF"/>
                </a:solidFill>
                <a:latin typeface="Muli"/>
                <a:ea typeface="Muli"/>
                <a:cs typeface="Muli"/>
                <a:sym typeface="Muli"/>
              </a:defRPr>
            </a:lvl7pPr>
            <a:lvl8pPr lvl="7" rtl="0">
              <a:spcBef>
                <a:spcPts val="0"/>
              </a:spcBef>
              <a:buNone/>
              <a:defRPr b="1" sz="1800">
                <a:solidFill>
                  <a:srgbClr val="FFFFFF"/>
                </a:solidFill>
                <a:latin typeface="Muli"/>
                <a:ea typeface="Muli"/>
                <a:cs typeface="Muli"/>
                <a:sym typeface="Muli"/>
              </a:defRPr>
            </a:lvl8pPr>
            <a:lvl9pPr lvl="8" rtl="0">
              <a:spcBef>
                <a:spcPts val="0"/>
              </a:spcBef>
              <a:buNone/>
              <a:defRPr b="1" sz="1800">
                <a:solidFill>
                  <a:srgbClr val="FFFFFF"/>
                </a:solidFill>
                <a:latin typeface="Muli"/>
                <a:ea typeface="Muli"/>
                <a:cs typeface="Muli"/>
                <a:sym typeface="Muli"/>
              </a:defRPr>
            </a:lvl9pPr>
          </a:lstStyle>
          <a:p/>
        </p:txBody>
      </p:sp>
      <p:sp>
        <p:nvSpPr>
          <p:cNvPr id="25" name="Shape 25"/>
          <p:cNvSpPr txBox="1"/>
          <p:nvPr>
            <p:ph idx="1" type="body"/>
          </p:nvPr>
        </p:nvSpPr>
        <p:spPr>
          <a:xfrm>
            <a:off x="2902950" y="1509475"/>
            <a:ext cx="5718600" cy="3125100"/>
          </a:xfrm>
          <a:prstGeom prst="rect">
            <a:avLst/>
          </a:prstGeom>
        </p:spPr>
        <p:txBody>
          <a:bodyPr anchorCtr="0" anchor="t" bIns="91425" lIns="91425" rIns="91425" wrap="square" tIns="91425"/>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1 column half">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Shape 27"/>
          <p:cNvSpPr/>
          <p:nvPr/>
        </p:nvSpPr>
        <p:spPr>
          <a:xfrm>
            <a:off x="4572000" y="0"/>
            <a:ext cx="4572000" cy="5143500"/>
          </a:xfrm>
          <a:prstGeom prst="rect">
            <a:avLst/>
          </a:prstGeom>
          <a:solidFill>
            <a:srgbClr val="00B2FF">
              <a:alpha val="73330"/>
            </a:srgbClr>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txBox="1"/>
          <p:nvPr>
            <p:ph type="title"/>
          </p:nvPr>
        </p:nvSpPr>
        <p:spPr>
          <a:xfrm>
            <a:off x="5128375" y="302375"/>
            <a:ext cx="3493200" cy="503100"/>
          </a:xfrm>
          <a:prstGeom prst="rect">
            <a:avLst/>
          </a:prstGeom>
        </p:spPr>
        <p:txBody>
          <a:bodyPr anchorCtr="0" anchor="t" bIns="91425" lIns="91425" rIns="91425" wrap="square" tIns="91425"/>
          <a:lstStyle>
            <a:lvl1pPr lvl="0" rtl="0">
              <a:spcBef>
                <a:spcPts val="0"/>
              </a:spcBef>
              <a:buNone/>
              <a:defRPr b="1" sz="1800">
                <a:solidFill>
                  <a:srgbClr val="FFFFFF"/>
                </a:solidFill>
                <a:latin typeface="Muli"/>
                <a:ea typeface="Muli"/>
                <a:cs typeface="Muli"/>
                <a:sym typeface="Muli"/>
              </a:defRPr>
            </a:lvl1pPr>
            <a:lvl2pPr lvl="1" rtl="0">
              <a:spcBef>
                <a:spcPts val="0"/>
              </a:spcBef>
              <a:buNone/>
              <a:defRPr b="1" sz="1800">
                <a:solidFill>
                  <a:srgbClr val="FFFFFF"/>
                </a:solidFill>
                <a:latin typeface="Muli"/>
                <a:ea typeface="Muli"/>
                <a:cs typeface="Muli"/>
                <a:sym typeface="Muli"/>
              </a:defRPr>
            </a:lvl2pPr>
            <a:lvl3pPr lvl="2" rtl="0">
              <a:spcBef>
                <a:spcPts val="0"/>
              </a:spcBef>
              <a:buNone/>
              <a:defRPr b="1" sz="1800">
                <a:solidFill>
                  <a:srgbClr val="FFFFFF"/>
                </a:solidFill>
                <a:latin typeface="Muli"/>
                <a:ea typeface="Muli"/>
                <a:cs typeface="Muli"/>
                <a:sym typeface="Muli"/>
              </a:defRPr>
            </a:lvl3pPr>
            <a:lvl4pPr lvl="3" rtl="0">
              <a:spcBef>
                <a:spcPts val="0"/>
              </a:spcBef>
              <a:buNone/>
              <a:defRPr b="1" sz="1800">
                <a:solidFill>
                  <a:srgbClr val="FFFFFF"/>
                </a:solidFill>
                <a:latin typeface="Muli"/>
                <a:ea typeface="Muli"/>
                <a:cs typeface="Muli"/>
                <a:sym typeface="Muli"/>
              </a:defRPr>
            </a:lvl4pPr>
            <a:lvl5pPr lvl="4" rtl="0">
              <a:spcBef>
                <a:spcPts val="0"/>
              </a:spcBef>
              <a:buNone/>
              <a:defRPr b="1" sz="1800">
                <a:solidFill>
                  <a:srgbClr val="FFFFFF"/>
                </a:solidFill>
                <a:latin typeface="Muli"/>
                <a:ea typeface="Muli"/>
                <a:cs typeface="Muli"/>
                <a:sym typeface="Muli"/>
              </a:defRPr>
            </a:lvl5pPr>
            <a:lvl6pPr lvl="5" rtl="0">
              <a:spcBef>
                <a:spcPts val="0"/>
              </a:spcBef>
              <a:buNone/>
              <a:defRPr b="1" sz="1800">
                <a:solidFill>
                  <a:srgbClr val="FFFFFF"/>
                </a:solidFill>
                <a:latin typeface="Muli"/>
                <a:ea typeface="Muli"/>
                <a:cs typeface="Muli"/>
                <a:sym typeface="Muli"/>
              </a:defRPr>
            </a:lvl6pPr>
            <a:lvl7pPr lvl="6" rtl="0">
              <a:spcBef>
                <a:spcPts val="0"/>
              </a:spcBef>
              <a:buNone/>
              <a:defRPr b="1" sz="1800">
                <a:solidFill>
                  <a:srgbClr val="FFFFFF"/>
                </a:solidFill>
                <a:latin typeface="Muli"/>
                <a:ea typeface="Muli"/>
                <a:cs typeface="Muli"/>
                <a:sym typeface="Muli"/>
              </a:defRPr>
            </a:lvl7pPr>
            <a:lvl8pPr lvl="7" rtl="0">
              <a:spcBef>
                <a:spcPts val="0"/>
              </a:spcBef>
              <a:buNone/>
              <a:defRPr b="1" sz="1800">
                <a:solidFill>
                  <a:srgbClr val="FFFFFF"/>
                </a:solidFill>
                <a:latin typeface="Muli"/>
                <a:ea typeface="Muli"/>
                <a:cs typeface="Muli"/>
                <a:sym typeface="Muli"/>
              </a:defRPr>
            </a:lvl8pPr>
            <a:lvl9pPr lvl="8" rtl="0">
              <a:spcBef>
                <a:spcPts val="0"/>
              </a:spcBef>
              <a:buNone/>
              <a:defRPr b="1" sz="1800">
                <a:solidFill>
                  <a:srgbClr val="FFFFFF"/>
                </a:solidFill>
                <a:latin typeface="Muli"/>
                <a:ea typeface="Muli"/>
                <a:cs typeface="Muli"/>
                <a:sym typeface="Muli"/>
              </a:defRPr>
            </a:lvl9pPr>
          </a:lstStyle>
          <a:p/>
        </p:txBody>
      </p:sp>
      <p:sp>
        <p:nvSpPr>
          <p:cNvPr id="29" name="Shape 29"/>
          <p:cNvSpPr txBox="1"/>
          <p:nvPr>
            <p:ph idx="1" type="body"/>
          </p:nvPr>
        </p:nvSpPr>
        <p:spPr>
          <a:xfrm>
            <a:off x="5128482" y="1509475"/>
            <a:ext cx="3493200" cy="3125100"/>
          </a:xfrm>
          <a:prstGeom prst="rect">
            <a:avLst/>
          </a:prstGeom>
        </p:spPr>
        <p:txBody>
          <a:bodyPr anchorCtr="0" anchor="t" bIns="91425" lIns="91425" rIns="91425" wrap="square" tIns="91425"/>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defRPr sz="2400">
                <a:solidFill>
                  <a:srgbClr val="FFFFFF"/>
                </a:solidFill>
                <a:latin typeface="Muli"/>
                <a:ea typeface="Muli"/>
                <a:cs typeface="Muli"/>
                <a:sym typeface="Muli"/>
              </a:defRPr>
            </a:lvl2pPr>
            <a:lvl3pPr lvl="2" rtl="0">
              <a:spcBef>
                <a:spcPts val="0"/>
              </a:spcBef>
              <a:buClr>
                <a:srgbClr val="FFFFFF"/>
              </a:buClr>
              <a:buSzPct val="100000"/>
              <a:buFont typeface="Muli"/>
              <a:defRPr sz="2400">
                <a:solidFill>
                  <a:srgbClr val="FFFFFF"/>
                </a:solidFill>
                <a:latin typeface="Muli"/>
                <a:ea typeface="Muli"/>
                <a:cs typeface="Muli"/>
                <a:sym typeface="Muli"/>
              </a:defRPr>
            </a:lvl3pPr>
            <a:lvl4pPr lvl="3" rtl="0">
              <a:spcBef>
                <a:spcPts val="0"/>
              </a:spcBef>
              <a:buClr>
                <a:srgbClr val="FFFFFF"/>
              </a:buClr>
              <a:buSzPct val="100000"/>
              <a:buFont typeface="Muli"/>
              <a:defRPr sz="2400">
                <a:solidFill>
                  <a:srgbClr val="FFFFFF"/>
                </a:solidFill>
                <a:latin typeface="Muli"/>
                <a:ea typeface="Muli"/>
                <a:cs typeface="Muli"/>
                <a:sym typeface="Muli"/>
              </a:defRPr>
            </a:lvl4pPr>
            <a:lvl5pPr lvl="4" rtl="0">
              <a:spcBef>
                <a:spcPts val="0"/>
              </a:spcBef>
              <a:buClr>
                <a:srgbClr val="FFFFFF"/>
              </a:buClr>
              <a:buSzPct val="100000"/>
              <a:buFont typeface="Muli"/>
              <a:defRPr sz="2400">
                <a:solidFill>
                  <a:srgbClr val="FFFFFF"/>
                </a:solidFill>
                <a:latin typeface="Muli"/>
                <a:ea typeface="Muli"/>
                <a:cs typeface="Muli"/>
                <a:sym typeface="Muli"/>
              </a:defRPr>
            </a:lvl5pPr>
            <a:lvl6pPr lvl="5" rtl="0">
              <a:spcBef>
                <a:spcPts val="0"/>
              </a:spcBef>
              <a:buClr>
                <a:srgbClr val="FFFFFF"/>
              </a:buClr>
              <a:buSzPct val="100000"/>
              <a:buFont typeface="Muli"/>
              <a:defRPr sz="2400">
                <a:solidFill>
                  <a:srgbClr val="FFFFFF"/>
                </a:solidFill>
                <a:latin typeface="Muli"/>
                <a:ea typeface="Muli"/>
                <a:cs typeface="Muli"/>
                <a:sym typeface="Muli"/>
              </a:defRPr>
            </a:lvl6pPr>
            <a:lvl7pPr lvl="6" rtl="0">
              <a:spcBef>
                <a:spcPts val="0"/>
              </a:spcBef>
              <a:buClr>
                <a:srgbClr val="FFFFFF"/>
              </a:buClr>
              <a:buSzPct val="100000"/>
              <a:buFont typeface="Muli"/>
              <a:defRPr sz="2400">
                <a:solidFill>
                  <a:srgbClr val="FFFFFF"/>
                </a:solidFill>
                <a:latin typeface="Muli"/>
                <a:ea typeface="Muli"/>
                <a:cs typeface="Muli"/>
                <a:sym typeface="Muli"/>
              </a:defRPr>
            </a:lvl7pPr>
            <a:lvl8pPr lvl="7" rtl="0">
              <a:spcBef>
                <a:spcPts val="0"/>
              </a:spcBef>
              <a:buClr>
                <a:srgbClr val="FFFFFF"/>
              </a:buClr>
              <a:buSzPct val="100000"/>
              <a:buFont typeface="Muli"/>
              <a:defRPr sz="2400">
                <a:solidFill>
                  <a:srgbClr val="FFFFFF"/>
                </a:solidFill>
                <a:latin typeface="Muli"/>
                <a:ea typeface="Muli"/>
                <a:cs typeface="Muli"/>
                <a:sym typeface="Muli"/>
              </a:defRPr>
            </a:lvl8pPr>
            <a:lvl9pPr lvl="8" rtl="0">
              <a:spcBef>
                <a:spcPts val="0"/>
              </a:spcBef>
              <a:buClr>
                <a:srgbClr val="FFFFFF"/>
              </a:buClr>
              <a:buSzPct val="100000"/>
              <a:buFont typeface="Muli"/>
              <a:defRPr sz="2400">
                <a:solidFill>
                  <a:srgbClr val="FFFFFF"/>
                </a:solidFill>
                <a:latin typeface="Muli"/>
                <a:ea typeface="Muli"/>
                <a:cs typeface="Muli"/>
                <a:sym typeface="Mul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Shape 31"/>
          <p:cNvSpPr/>
          <p:nvPr/>
        </p:nvSpPr>
        <p:spPr>
          <a:xfrm>
            <a:off x="0" y="0"/>
            <a:ext cx="9144000" cy="5169000"/>
          </a:xfrm>
          <a:prstGeom prst="rect">
            <a:avLst/>
          </a:prstGeom>
          <a:solidFill>
            <a:srgbClr val="FFFFFF">
              <a:alpha val="26540"/>
            </a:srgbClr>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2380350" y="0"/>
            <a:ext cx="6763800" cy="5143500"/>
          </a:xfrm>
          <a:prstGeom prst="rect">
            <a:avLst/>
          </a:prstGeom>
          <a:solidFill>
            <a:srgbClr val="00B2FF">
              <a:alpha val="73330"/>
            </a:srgbClr>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txBox="1"/>
          <p:nvPr>
            <p:ph type="title"/>
          </p:nvPr>
        </p:nvSpPr>
        <p:spPr>
          <a:xfrm>
            <a:off x="2902775" y="302375"/>
            <a:ext cx="5718600" cy="503100"/>
          </a:xfrm>
          <a:prstGeom prst="rect">
            <a:avLst/>
          </a:prstGeom>
        </p:spPr>
        <p:txBody>
          <a:bodyPr anchorCtr="0" anchor="t" bIns="91425" lIns="91425" rIns="91425" wrap="square" tIns="91425"/>
          <a:lstStyle>
            <a:lvl1pPr lvl="0" rtl="0">
              <a:spcBef>
                <a:spcPts val="0"/>
              </a:spcBef>
              <a:buNone/>
              <a:defRPr b="1" sz="1800">
                <a:solidFill>
                  <a:srgbClr val="FFFFFF"/>
                </a:solidFill>
                <a:latin typeface="Muli"/>
                <a:ea typeface="Muli"/>
                <a:cs typeface="Muli"/>
                <a:sym typeface="Muli"/>
              </a:defRPr>
            </a:lvl1pPr>
            <a:lvl2pPr lvl="1" rtl="0">
              <a:spcBef>
                <a:spcPts val="0"/>
              </a:spcBef>
              <a:buNone/>
              <a:defRPr b="1" sz="1800">
                <a:solidFill>
                  <a:srgbClr val="FFFFFF"/>
                </a:solidFill>
                <a:latin typeface="Muli"/>
                <a:ea typeface="Muli"/>
                <a:cs typeface="Muli"/>
                <a:sym typeface="Muli"/>
              </a:defRPr>
            </a:lvl2pPr>
            <a:lvl3pPr lvl="2" rtl="0">
              <a:spcBef>
                <a:spcPts val="0"/>
              </a:spcBef>
              <a:buNone/>
              <a:defRPr b="1" sz="1800">
                <a:solidFill>
                  <a:srgbClr val="FFFFFF"/>
                </a:solidFill>
                <a:latin typeface="Muli"/>
                <a:ea typeface="Muli"/>
                <a:cs typeface="Muli"/>
                <a:sym typeface="Muli"/>
              </a:defRPr>
            </a:lvl3pPr>
            <a:lvl4pPr lvl="3" rtl="0">
              <a:spcBef>
                <a:spcPts val="0"/>
              </a:spcBef>
              <a:buNone/>
              <a:defRPr b="1" sz="1800">
                <a:solidFill>
                  <a:srgbClr val="FFFFFF"/>
                </a:solidFill>
                <a:latin typeface="Muli"/>
                <a:ea typeface="Muli"/>
                <a:cs typeface="Muli"/>
                <a:sym typeface="Muli"/>
              </a:defRPr>
            </a:lvl4pPr>
            <a:lvl5pPr lvl="4" rtl="0">
              <a:spcBef>
                <a:spcPts val="0"/>
              </a:spcBef>
              <a:buNone/>
              <a:defRPr b="1" sz="1800">
                <a:solidFill>
                  <a:srgbClr val="FFFFFF"/>
                </a:solidFill>
                <a:latin typeface="Muli"/>
                <a:ea typeface="Muli"/>
                <a:cs typeface="Muli"/>
                <a:sym typeface="Muli"/>
              </a:defRPr>
            </a:lvl5pPr>
            <a:lvl6pPr lvl="5" rtl="0">
              <a:spcBef>
                <a:spcPts val="0"/>
              </a:spcBef>
              <a:buNone/>
              <a:defRPr b="1" sz="1800">
                <a:solidFill>
                  <a:srgbClr val="FFFFFF"/>
                </a:solidFill>
                <a:latin typeface="Muli"/>
                <a:ea typeface="Muli"/>
                <a:cs typeface="Muli"/>
                <a:sym typeface="Muli"/>
              </a:defRPr>
            </a:lvl6pPr>
            <a:lvl7pPr lvl="6" rtl="0">
              <a:spcBef>
                <a:spcPts val="0"/>
              </a:spcBef>
              <a:buNone/>
              <a:defRPr b="1" sz="1800">
                <a:solidFill>
                  <a:srgbClr val="FFFFFF"/>
                </a:solidFill>
                <a:latin typeface="Muli"/>
                <a:ea typeface="Muli"/>
                <a:cs typeface="Muli"/>
                <a:sym typeface="Muli"/>
              </a:defRPr>
            </a:lvl7pPr>
            <a:lvl8pPr lvl="7" rtl="0">
              <a:spcBef>
                <a:spcPts val="0"/>
              </a:spcBef>
              <a:buNone/>
              <a:defRPr b="1" sz="1800">
                <a:solidFill>
                  <a:srgbClr val="FFFFFF"/>
                </a:solidFill>
                <a:latin typeface="Muli"/>
                <a:ea typeface="Muli"/>
                <a:cs typeface="Muli"/>
                <a:sym typeface="Muli"/>
              </a:defRPr>
            </a:lvl8pPr>
            <a:lvl9pPr lvl="8" rtl="0">
              <a:spcBef>
                <a:spcPts val="0"/>
              </a:spcBef>
              <a:buNone/>
              <a:defRPr b="1" sz="1800">
                <a:solidFill>
                  <a:srgbClr val="FFFFFF"/>
                </a:solidFill>
                <a:latin typeface="Muli"/>
                <a:ea typeface="Muli"/>
                <a:cs typeface="Muli"/>
                <a:sym typeface="Muli"/>
              </a:defRPr>
            </a:lvl9pPr>
          </a:lstStyle>
          <a:p/>
        </p:txBody>
      </p:sp>
      <p:sp>
        <p:nvSpPr>
          <p:cNvPr id="34" name="Shape 34"/>
          <p:cNvSpPr txBox="1"/>
          <p:nvPr>
            <p:ph idx="1" type="body"/>
          </p:nvPr>
        </p:nvSpPr>
        <p:spPr>
          <a:xfrm>
            <a:off x="2902950" y="1509475"/>
            <a:ext cx="2780700" cy="3125100"/>
          </a:xfrm>
          <a:prstGeom prst="rect">
            <a:avLst/>
          </a:prstGeom>
          <a:noFill/>
          <a:ln>
            <a:noFill/>
          </a:ln>
        </p:spPr>
        <p:txBody>
          <a:bodyPr anchorCtr="0" anchor="t" bIns="91425" lIns="91425" rIns="91425" wrap="square" tIns="91425"/>
          <a:lstStyle>
            <a:lvl1pPr lvl="0" rtl="0">
              <a:spcBef>
                <a:spcPts val="0"/>
              </a:spcBef>
              <a:buClr>
                <a:srgbClr val="FFFFFF"/>
              </a:buClr>
              <a:buSzPct val="100000"/>
              <a:buFont typeface="Muli"/>
              <a:buChar char="➜"/>
              <a:defRPr sz="1800">
                <a:solidFill>
                  <a:srgbClr val="FFFFFF"/>
                </a:solidFill>
                <a:latin typeface="Muli"/>
                <a:ea typeface="Muli"/>
                <a:cs typeface="Muli"/>
                <a:sym typeface="Muli"/>
              </a:defRPr>
            </a:lvl1pPr>
            <a:lvl2pPr lvl="1" rtl="0">
              <a:spcBef>
                <a:spcPts val="0"/>
              </a:spcBef>
              <a:buClr>
                <a:srgbClr val="FFFFFF"/>
              </a:buClr>
              <a:buSzPct val="100000"/>
              <a:buFont typeface="Muli"/>
              <a:buChar char="○"/>
              <a:defRPr sz="1800">
                <a:solidFill>
                  <a:srgbClr val="FFFFFF"/>
                </a:solidFill>
                <a:latin typeface="Muli"/>
                <a:ea typeface="Muli"/>
                <a:cs typeface="Muli"/>
                <a:sym typeface="Muli"/>
              </a:defRPr>
            </a:lvl2pPr>
            <a:lvl3pPr lvl="2" rtl="0">
              <a:spcBef>
                <a:spcPts val="0"/>
              </a:spcBef>
              <a:buClr>
                <a:srgbClr val="FFFFFF"/>
              </a:buClr>
              <a:buSzPct val="100000"/>
              <a:buFont typeface="Muli"/>
              <a:buChar char="■"/>
              <a:defRPr sz="1800">
                <a:solidFill>
                  <a:srgbClr val="FFFFFF"/>
                </a:solidFill>
                <a:latin typeface="Muli"/>
                <a:ea typeface="Muli"/>
                <a:cs typeface="Muli"/>
                <a:sym typeface="Muli"/>
              </a:defRPr>
            </a:lvl3pPr>
            <a:lvl4pPr lvl="3" rtl="0">
              <a:spcBef>
                <a:spcPts val="0"/>
              </a:spcBef>
              <a:buClr>
                <a:srgbClr val="FFFFFF"/>
              </a:buClr>
              <a:buSzPct val="100000"/>
              <a:buFont typeface="Muli"/>
              <a:buChar char="●"/>
              <a:defRPr sz="1800">
                <a:solidFill>
                  <a:srgbClr val="FFFFFF"/>
                </a:solidFill>
                <a:latin typeface="Muli"/>
                <a:ea typeface="Muli"/>
                <a:cs typeface="Muli"/>
                <a:sym typeface="Muli"/>
              </a:defRPr>
            </a:lvl4pPr>
            <a:lvl5pPr lvl="4" rtl="0">
              <a:spcBef>
                <a:spcPts val="0"/>
              </a:spcBef>
              <a:buClr>
                <a:srgbClr val="FFFFFF"/>
              </a:buClr>
              <a:buSzPct val="100000"/>
              <a:buFont typeface="Muli"/>
              <a:buChar char="○"/>
              <a:defRPr sz="1800">
                <a:solidFill>
                  <a:srgbClr val="FFFFFF"/>
                </a:solidFill>
                <a:latin typeface="Muli"/>
                <a:ea typeface="Muli"/>
                <a:cs typeface="Muli"/>
                <a:sym typeface="Muli"/>
              </a:defRPr>
            </a:lvl5pPr>
            <a:lvl6pPr lvl="5" rtl="0">
              <a:spcBef>
                <a:spcPts val="0"/>
              </a:spcBef>
              <a:buClr>
                <a:srgbClr val="FFFFFF"/>
              </a:buClr>
              <a:buSzPct val="100000"/>
              <a:buFont typeface="Muli"/>
              <a:buChar char="■"/>
              <a:defRPr sz="1800">
                <a:solidFill>
                  <a:srgbClr val="FFFFFF"/>
                </a:solidFill>
                <a:latin typeface="Muli"/>
                <a:ea typeface="Muli"/>
                <a:cs typeface="Muli"/>
                <a:sym typeface="Muli"/>
              </a:defRPr>
            </a:lvl6pPr>
            <a:lvl7pPr lvl="6" rtl="0">
              <a:spcBef>
                <a:spcPts val="0"/>
              </a:spcBef>
              <a:buClr>
                <a:srgbClr val="FFFFFF"/>
              </a:buClr>
              <a:buSzPct val="100000"/>
              <a:buFont typeface="Muli"/>
              <a:buChar char="●"/>
              <a:defRPr sz="1800">
                <a:solidFill>
                  <a:srgbClr val="FFFFFF"/>
                </a:solidFill>
                <a:latin typeface="Muli"/>
                <a:ea typeface="Muli"/>
                <a:cs typeface="Muli"/>
                <a:sym typeface="Muli"/>
              </a:defRPr>
            </a:lvl7pPr>
            <a:lvl8pPr lvl="7" rtl="0">
              <a:spcBef>
                <a:spcPts val="0"/>
              </a:spcBef>
              <a:buClr>
                <a:srgbClr val="FFFFFF"/>
              </a:buClr>
              <a:buSzPct val="100000"/>
              <a:buFont typeface="Muli"/>
              <a:buChar char="○"/>
              <a:defRPr sz="1800">
                <a:solidFill>
                  <a:srgbClr val="FFFFFF"/>
                </a:solidFill>
                <a:latin typeface="Muli"/>
                <a:ea typeface="Muli"/>
                <a:cs typeface="Muli"/>
                <a:sym typeface="Muli"/>
              </a:defRPr>
            </a:lvl8pPr>
            <a:lvl9pPr lvl="8" rtl="0">
              <a:spcBef>
                <a:spcPts val="0"/>
              </a:spcBef>
              <a:buClr>
                <a:srgbClr val="FFFFFF"/>
              </a:buClr>
              <a:buSzPct val="100000"/>
              <a:buFont typeface="Muli"/>
              <a:buChar char="■"/>
              <a:defRPr sz="1800">
                <a:solidFill>
                  <a:srgbClr val="FFFFFF"/>
                </a:solidFill>
                <a:latin typeface="Muli"/>
                <a:ea typeface="Muli"/>
                <a:cs typeface="Muli"/>
                <a:sym typeface="Muli"/>
              </a:defRPr>
            </a:lvl9pPr>
          </a:lstStyle>
          <a:p/>
        </p:txBody>
      </p:sp>
      <p:sp>
        <p:nvSpPr>
          <p:cNvPr id="35" name="Shape 35"/>
          <p:cNvSpPr txBox="1"/>
          <p:nvPr>
            <p:ph idx="2" type="body"/>
          </p:nvPr>
        </p:nvSpPr>
        <p:spPr>
          <a:xfrm>
            <a:off x="5840729" y="1509475"/>
            <a:ext cx="2780700" cy="3125100"/>
          </a:xfrm>
          <a:prstGeom prst="rect">
            <a:avLst/>
          </a:prstGeom>
          <a:noFill/>
          <a:ln>
            <a:noFill/>
          </a:ln>
        </p:spPr>
        <p:txBody>
          <a:bodyPr anchorCtr="0" anchor="t" bIns="91425" lIns="91425" rIns="91425" wrap="square" tIns="91425"/>
          <a:lstStyle>
            <a:lvl1pPr lvl="0" rtl="0">
              <a:spcBef>
                <a:spcPts val="0"/>
              </a:spcBef>
              <a:buClr>
                <a:srgbClr val="FFFFFF"/>
              </a:buClr>
              <a:buSzPct val="100000"/>
              <a:buFont typeface="Muli"/>
              <a:buChar char="➜"/>
              <a:defRPr sz="1800">
                <a:solidFill>
                  <a:srgbClr val="FFFFFF"/>
                </a:solidFill>
                <a:latin typeface="Muli"/>
                <a:ea typeface="Muli"/>
                <a:cs typeface="Muli"/>
                <a:sym typeface="Muli"/>
              </a:defRPr>
            </a:lvl1pPr>
            <a:lvl2pPr lvl="1" rtl="0">
              <a:spcBef>
                <a:spcPts val="0"/>
              </a:spcBef>
              <a:buClr>
                <a:srgbClr val="FFFFFF"/>
              </a:buClr>
              <a:buSzPct val="100000"/>
              <a:buFont typeface="Muli"/>
              <a:buChar char="○"/>
              <a:defRPr sz="1800">
                <a:solidFill>
                  <a:srgbClr val="FFFFFF"/>
                </a:solidFill>
                <a:latin typeface="Muli"/>
                <a:ea typeface="Muli"/>
                <a:cs typeface="Muli"/>
                <a:sym typeface="Muli"/>
              </a:defRPr>
            </a:lvl2pPr>
            <a:lvl3pPr lvl="2" rtl="0">
              <a:spcBef>
                <a:spcPts val="0"/>
              </a:spcBef>
              <a:buClr>
                <a:srgbClr val="FFFFFF"/>
              </a:buClr>
              <a:buSzPct val="100000"/>
              <a:buFont typeface="Muli"/>
              <a:buChar char="■"/>
              <a:defRPr sz="1800">
                <a:solidFill>
                  <a:srgbClr val="FFFFFF"/>
                </a:solidFill>
                <a:latin typeface="Muli"/>
                <a:ea typeface="Muli"/>
                <a:cs typeface="Muli"/>
                <a:sym typeface="Muli"/>
              </a:defRPr>
            </a:lvl3pPr>
            <a:lvl4pPr lvl="3" rtl="0">
              <a:spcBef>
                <a:spcPts val="0"/>
              </a:spcBef>
              <a:buClr>
                <a:srgbClr val="FFFFFF"/>
              </a:buClr>
              <a:buSzPct val="100000"/>
              <a:buFont typeface="Muli"/>
              <a:buChar char="●"/>
              <a:defRPr sz="1800">
                <a:solidFill>
                  <a:srgbClr val="FFFFFF"/>
                </a:solidFill>
                <a:latin typeface="Muli"/>
                <a:ea typeface="Muli"/>
                <a:cs typeface="Muli"/>
                <a:sym typeface="Muli"/>
              </a:defRPr>
            </a:lvl4pPr>
            <a:lvl5pPr lvl="4" rtl="0">
              <a:spcBef>
                <a:spcPts val="0"/>
              </a:spcBef>
              <a:buClr>
                <a:srgbClr val="FFFFFF"/>
              </a:buClr>
              <a:buSzPct val="100000"/>
              <a:buFont typeface="Muli"/>
              <a:buChar char="○"/>
              <a:defRPr sz="1800">
                <a:solidFill>
                  <a:srgbClr val="FFFFFF"/>
                </a:solidFill>
                <a:latin typeface="Muli"/>
                <a:ea typeface="Muli"/>
                <a:cs typeface="Muli"/>
                <a:sym typeface="Muli"/>
              </a:defRPr>
            </a:lvl5pPr>
            <a:lvl6pPr lvl="5" rtl="0">
              <a:spcBef>
                <a:spcPts val="0"/>
              </a:spcBef>
              <a:buClr>
                <a:srgbClr val="FFFFFF"/>
              </a:buClr>
              <a:buSzPct val="100000"/>
              <a:buFont typeface="Muli"/>
              <a:buChar char="■"/>
              <a:defRPr sz="1800">
                <a:solidFill>
                  <a:srgbClr val="FFFFFF"/>
                </a:solidFill>
                <a:latin typeface="Muli"/>
                <a:ea typeface="Muli"/>
                <a:cs typeface="Muli"/>
                <a:sym typeface="Muli"/>
              </a:defRPr>
            </a:lvl6pPr>
            <a:lvl7pPr lvl="6" rtl="0">
              <a:spcBef>
                <a:spcPts val="0"/>
              </a:spcBef>
              <a:buClr>
                <a:srgbClr val="FFFFFF"/>
              </a:buClr>
              <a:buSzPct val="100000"/>
              <a:buFont typeface="Muli"/>
              <a:buChar char="●"/>
              <a:defRPr sz="1800">
                <a:solidFill>
                  <a:srgbClr val="FFFFFF"/>
                </a:solidFill>
                <a:latin typeface="Muli"/>
                <a:ea typeface="Muli"/>
                <a:cs typeface="Muli"/>
                <a:sym typeface="Muli"/>
              </a:defRPr>
            </a:lvl7pPr>
            <a:lvl8pPr lvl="7" rtl="0">
              <a:spcBef>
                <a:spcPts val="0"/>
              </a:spcBef>
              <a:buClr>
                <a:srgbClr val="FFFFFF"/>
              </a:buClr>
              <a:buSzPct val="100000"/>
              <a:buFont typeface="Muli"/>
              <a:buChar char="○"/>
              <a:defRPr sz="1800">
                <a:solidFill>
                  <a:srgbClr val="FFFFFF"/>
                </a:solidFill>
                <a:latin typeface="Muli"/>
                <a:ea typeface="Muli"/>
                <a:cs typeface="Muli"/>
                <a:sym typeface="Muli"/>
              </a:defRPr>
            </a:lvl8pPr>
            <a:lvl9pPr lvl="8" rtl="0">
              <a:spcBef>
                <a:spcPts val="0"/>
              </a:spcBef>
              <a:buClr>
                <a:srgbClr val="FFFFFF"/>
              </a:buClr>
              <a:buSzPct val="100000"/>
              <a:buFont typeface="Muli"/>
              <a:buChar char="■"/>
              <a:defRPr sz="1800">
                <a:solidFill>
                  <a:srgbClr val="FFFFFF"/>
                </a:solidFill>
                <a:latin typeface="Muli"/>
                <a:ea typeface="Muli"/>
                <a:cs typeface="Muli"/>
                <a:sym typeface="Mul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Shape 37"/>
          <p:cNvSpPr/>
          <p:nvPr/>
        </p:nvSpPr>
        <p:spPr>
          <a:xfrm>
            <a:off x="0" y="0"/>
            <a:ext cx="9144000" cy="5169000"/>
          </a:xfrm>
          <a:prstGeom prst="rect">
            <a:avLst/>
          </a:prstGeom>
          <a:solidFill>
            <a:srgbClr val="FFFFFF">
              <a:alpha val="26540"/>
            </a:srgbClr>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a:off x="2380350" y="0"/>
            <a:ext cx="6763800" cy="5143500"/>
          </a:xfrm>
          <a:prstGeom prst="rect">
            <a:avLst/>
          </a:prstGeom>
          <a:solidFill>
            <a:srgbClr val="00B2FF">
              <a:alpha val="73330"/>
            </a:srgbClr>
          </a:soli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txBox="1"/>
          <p:nvPr>
            <p:ph idx="1" type="body"/>
          </p:nvPr>
        </p:nvSpPr>
        <p:spPr>
          <a:xfrm>
            <a:off x="2902775" y="1538525"/>
            <a:ext cx="1914900" cy="3387000"/>
          </a:xfrm>
          <a:prstGeom prst="rect">
            <a:avLst/>
          </a:prstGeom>
          <a:noFill/>
          <a:ln>
            <a:noFill/>
          </a:ln>
        </p:spPr>
        <p:txBody>
          <a:bodyPr anchorCtr="0" anchor="t" bIns="91425" lIns="91425" rIns="91425" wrap="square" tIns="91425"/>
          <a:lstStyle>
            <a:lvl1pPr lvl="0" rtl="0">
              <a:spcBef>
                <a:spcPts val="0"/>
              </a:spcBef>
              <a:buClr>
                <a:srgbClr val="FFFFFF"/>
              </a:buClr>
              <a:buFont typeface="Muli"/>
              <a:buChar char="➜"/>
              <a:defRPr>
                <a:solidFill>
                  <a:srgbClr val="FFFFFF"/>
                </a:solidFill>
                <a:latin typeface="Muli"/>
                <a:ea typeface="Muli"/>
                <a:cs typeface="Muli"/>
                <a:sym typeface="Muli"/>
              </a:defRPr>
            </a:lvl1pPr>
            <a:lvl2pPr lvl="1" rtl="0">
              <a:spcBef>
                <a:spcPts val="0"/>
              </a:spcBef>
              <a:buClr>
                <a:srgbClr val="FFFFFF"/>
              </a:buClr>
              <a:buFont typeface="Muli"/>
              <a:buChar char="○"/>
              <a:defRPr>
                <a:solidFill>
                  <a:srgbClr val="FFFFFF"/>
                </a:solidFill>
                <a:latin typeface="Muli"/>
                <a:ea typeface="Muli"/>
                <a:cs typeface="Muli"/>
                <a:sym typeface="Muli"/>
              </a:defRPr>
            </a:lvl2pPr>
            <a:lvl3pPr lvl="2" rtl="0">
              <a:spcBef>
                <a:spcPts val="0"/>
              </a:spcBef>
              <a:buClr>
                <a:srgbClr val="FFFFFF"/>
              </a:buClr>
              <a:buFont typeface="Muli"/>
              <a:buChar char="■"/>
              <a:defRPr>
                <a:solidFill>
                  <a:srgbClr val="FFFFFF"/>
                </a:solidFill>
                <a:latin typeface="Muli"/>
                <a:ea typeface="Muli"/>
                <a:cs typeface="Muli"/>
                <a:sym typeface="Muli"/>
              </a:defRPr>
            </a:lvl3pPr>
            <a:lvl4pPr lvl="3" rtl="0">
              <a:spcBef>
                <a:spcPts val="0"/>
              </a:spcBef>
              <a:buClr>
                <a:srgbClr val="FFFFFF"/>
              </a:buClr>
              <a:buFont typeface="Muli"/>
              <a:buChar char="●"/>
              <a:defRPr>
                <a:solidFill>
                  <a:srgbClr val="FFFFFF"/>
                </a:solidFill>
                <a:latin typeface="Muli"/>
                <a:ea typeface="Muli"/>
                <a:cs typeface="Muli"/>
                <a:sym typeface="Muli"/>
              </a:defRPr>
            </a:lvl4pPr>
            <a:lvl5pPr lvl="4" rtl="0">
              <a:spcBef>
                <a:spcPts val="0"/>
              </a:spcBef>
              <a:buClr>
                <a:srgbClr val="FFFFFF"/>
              </a:buClr>
              <a:buFont typeface="Muli"/>
              <a:buChar char="○"/>
              <a:defRPr>
                <a:solidFill>
                  <a:srgbClr val="FFFFFF"/>
                </a:solidFill>
                <a:latin typeface="Muli"/>
                <a:ea typeface="Muli"/>
                <a:cs typeface="Muli"/>
                <a:sym typeface="Muli"/>
              </a:defRPr>
            </a:lvl5pPr>
            <a:lvl6pPr lvl="5" rtl="0">
              <a:spcBef>
                <a:spcPts val="0"/>
              </a:spcBef>
              <a:buClr>
                <a:srgbClr val="FFFFFF"/>
              </a:buClr>
              <a:buFont typeface="Muli"/>
              <a:buChar char="■"/>
              <a:defRPr>
                <a:solidFill>
                  <a:srgbClr val="FFFFFF"/>
                </a:solidFill>
                <a:latin typeface="Muli"/>
                <a:ea typeface="Muli"/>
                <a:cs typeface="Muli"/>
                <a:sym typeface="Muli"/>
              </a:defRPr>
            </a:lvl6pPr>
            <a:lvl7pPr lvl="6" rtl="0">
              <a:spcBef>
                <a:spcPts val="0"/>
              </a:spcBef>
              <a:buClr>
                <a:srgbClr val="FFFFFF"/>
              </a:buClr>
              <a:buFont typeface="Muli"/>
              <a:buChar char="●"/>
              <a:defRPr>
                <a:solidFill>
                  <a:srgbClr val="FFFFFF"/>
                </a:solidFill>
                <a:latin typeface="Muli"/>
                <a:ea typeface="Muli"/>
                <a:cs typeface="Muli"/>
                <a:sym typeface="Muli"/>
              </a:defRPr>
            </a:lvl7pPr>
            <a:lvl8pPr lvl="7" rtl="0">
              <a:spcBef>
                <a:spcPts val="0"/>
              </a:spcBef>
              <a:buClr>
                <a:srgbClr val="FFFFFF"/>
              </a:buClr>
              <a:buFont typeface="Muli"/>
              <a:buChar char="○"/>
              <a:defRPr>
                <a:solidFill>
                  <a:srgbClr val="FFFFFF"/>
                </a:solidFill>
                <a:latin typeface="Muli"/>
                <a:ea typeface="Muli"/>
                <a:cs typeface="Muli"/>
                <a:sym typeface="Muli"/>
              </a:defRPr>
            </a:lvl8pPr>
            <a:lvl9pPr lvl="8" rtl="0">
              <a:spcBef>
                <a:spcPts val="0"/>
              </a:spcBef>
              <a:buClr>
                <a:srgbClr val="FFFFFF"/>
              </a:buClr>
              <a:buFont typeface="Muli"/>
              <a:buChar char="■"/>
              <a:defRPr>
                <a:solidFill>
                  <a:srgbClr val="FFFFFF"/>
                </a:solidFill>
                <a:latin typeface="Muli"/>
                <a:ea typeface="Muli"/>
                <a:cs typeface="Muli"/>
                <a:sym typeface="Muli"/>
              </a:defRPr>
            </a:lvl9pPr>
          </a:lstStyle>
          <a:p/>
        </p:txBody>
      </p:sp>
      <p:sp>
        <p:nvSpPr>
          <p:cNvPr id="40" name="Shape 40"/>
          <p:cNvSpPr txBox="1"/>
          <p:nvPr>
            <p:ph idx="2" type="body"/>
          </p:nvPr>
        </p:nvSpPr>
        <p:spPr>
          <a:xfrm>
            <a:off x="4915914" y="1538525"/>
            <a:ext cx="1914900" cy="33870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41" name="Shape 41"/>
          <p:cNvSpPr txBox="1"/>
          <p:nvPr>
            <p:ph idx="3" type="body"/>
          </p:nvPr>
        </p:nvSpPr>
        <p:spPr>
          <a:xfrm>
            <a:off x="6929053" y="1538525"/>
            <a:ext cx="1914900" cy="3387000"/>
          </a:xfrm>
          <a:prstGeom prst="rect">
            <a:avLst/>
          </a:prstGeom>
          <a:noFill/>
          <a:ln>
            <a:noFill/>
          </a:ln>
        </p:spPr>
        <p:txBody>
          <a:bodyPr anchorCtr="0" anchor="t" bIns="91425" lIns="91425" rIns="91425" wrap="square" tIns="91425"/>
          <a:lstStyle>
            <a:lvl1pPr lvl="0" rtl="0">
              <a:spcBef>
                <a:spcPts val="0"/>
              </a:spcBef>
              <a:buClr>
                <a:srgbClr val="FFFFFF"/>
              </a:buClr>
              <a:buFont typeface="Muli"/>
              <a:buChar char="➜"/>
              <a:defRPr>
                <a:solidFill>
                  <a:srgbClr val="FFFFFF"/>
                </a:solidFill>
                <a:latin typeface="Muli"/>
                <a:ea typeface="Muli"/>
                <a:cs typeface="Muli"/>
                <a:sym typeface="Muli"/>
              </a:defRPr>
            </a:lvl1pPr>
            <a:lvl2pPr lvl="1" rtl="0">
              <a:spcBef>
                <a:spcPts val="0"/>
              </a:spcBef>
              <a:buClr>
                <a:srgbClr val="FFFFFF"/>
              </a:buClr>
              <a:buFont typeface="Muli"/>
              <a:buChar char="○"/>
              <a:defRPr>
                <a:solidFill>
                  <a:srgbClr val="FFFFFF"/>
                </a:solidFill>
                <a:latin typeface="Muli"/>
                <a:ea typeface="Muli"/>
                <a:cs typeface="Muli"/>
                <a:sym typeface="Muli"/>
              </a:defRPr>
            </a:lvl2pPr>
            <a:lvl3pPr lvl="2" rtl="0">
              <a:spcBef>
                <a:spcPts val="0"/>
              </a:spcBef>
              <a:buClr>
                <a:srgbClr val="FFFFFF"/>
              </a:buClr>
              <a:buFont typeface="Muli"/>
              <a:buChar char="■"/>
              <a:defRPr>
                <a:solidFill>
                  <a:srgbClr val="FFFFFF"/>
                </a:solidFill>
                <a:latin typeface="Muli"/>
                <a:ea typeface="Muli"/>
                <a:cs typeface="Muli"/>
                <a:sym typeface="Muli"/>
              </a:defRPr>
            </a:lvl3pPr>
            <a:lvl4pPr lvl="3" rtl="0">
              <a:spcBef>
                <a:spcPts val="0"/>
              </a:spcBef>
              <a:buClr>
                <a:srgbClr val="FFFFFF"/>
              </a:buClr>
              <a:buFont typeface="Muli"/>
              <a:buChar char="●"/>
              <a:defRPr>
                <a:solidFill>
                  <a:srgbClr val="FFFFFF"/>
                </a:solidFill>
                <a:latin typeface="Muli"/>
                <a:ea typeface="Muli"/>
                <a:cs typeface="Muli"/>
                <a:sym typeface="Muli"/>
              </a:defRPr>
            </a:lvl4pPr>
            <a:lvl5pPr lvl="4" rtl="0">
              <a:spcBef>
                <a:spcPts val="0"/>
              </a:spcBef>
              <a:buClr>
                <a:srgbClr val="FFFFFF"/>
              </a:buClr>
              <a:buFont typeface="Muli"/>
              <a:buChar char="○"/>
              <a:defRPr>
                <a:solidFill>
                  <a:srgbClr val="FFFFFF"/>
                </a:solidFill>
                <a:latin typeface="Muli"/>
                <a:ea typeface="Muli"/>
                <a:cs typeface="Muli"/>
                <a:sym typeface="Muli"/>
              </a:defRPr>
            </a:lvl5pPr>
            <a:lvl6pPr lvl="5" rtl="0">
              <a:spcBef>
                <a:spcPts val="0"/>
              </a:spcBef>
              <a:buClr>
                <a:srgbClr val="FFFFFF"/>
              </a:buClr>
              <a:buFont typeface="Muli"/>
              <a:buChar char="■"/>
              <a:defRPr>
                <a:solidFill>
                  <a:srgbClr val="FFFFFF"/>
                </a:solidFill>
                <a:latin typeface="Muli"/>
                <a:ea typeface="Muli"/>
                <a:cs typeface="Muli"/>
                <a:sym typeface="Muli"/>
              </a:defRPr>
            </a:lvl6pPr>
            <a:lvl7pPr lvl="6" rtl="0">
              <a:spcBef>
                <a:spcPts val="0"/>
              </a:spcBef>
              <a:buClr>
                <a:srgbClr val="FFFFFF"/>
              </a:buClr>
              <a:buFont typeface="Muli"/>
              <a:buChar char="●"/>
              <a:defRPr>
                <a:solidFill>
                  <a:srgbClr val="FFFFFF"/>
                </a:solidFill>
                <a:latin typeface="Muli"/>
                <a:ea typeface="Muli"/>
                <a:cs typeface="Muli"/>
                <a:sym typeface="Muli"/>
              </a:defRPr>
            </a:lvl7pPr>
            <a:lvl8pPr lvl="7" rtl="0">
              <a:spcBef>
                <a:spcPts val="0"/>
              </a:spcBef>
              <a:buClr>
                <a:srgbClr val="FFFFFF"/>
              </a:buClr>
              <a:buFont typeface="Muli"/>
              <a:buChar char="○"/>
              <a:defRPr>
                <a:solidFill>
                  <a:srgbClr val="FFFFFF"/>
                </a:solidFill>
                <a:latin typeface="Muli"/>
                <a:ea typeface="Muli"/>
                <a:cs typeface="Muli"/>
                <a:sym typeface="Muli"/>
              </a:defRPr>
            </a:lvl8pPr>
            <a:lvl9pPr lvl="8" rtl="0">
              <a:spcBef>
                <a:spcPts val="0"/>
              </a:spcBef>
              <a:buClr>
                <a:srgbClr val="FFFFFF"/>
              </a:buClr>
              <a:buFont typeface="Muli"/>
              <a:buChar char="■"/>
              <a:defRPr>
                <a:solidFill>
                  <a:srgbClr val="FFFFFF"/>
                </a:solidFill>
                <a:latin typeface="Muli"/>
                <a:ea typeface="Muli"/>
                <a:cs typeface="Muli"/>
                <a:sym typeface="Muli"/>
              </a:defRPr>
            </a:lvl9pPr>
          </a:lstStyle>
          <a:p/>
        </p:txBody>
      </p:sp>
      <p:sp>
        <p:nvSpPr>
          <p:cNvPr id="42" name="Shape 42"/>
          <p:cNvSpPr txBox="1"/>
          <p:nvPr>
            <p:ph type="title"/>
          </p:nvPr>
        </p:nvSpPr>
        <p:spPr>
          <a:xfrm>
            <a:off x="2902775" y="302375"/>
            <a:ext cx="5718600" cy="503100"/>
          </a:xfrm>
          <a:prstGeom prst="rect">
            <a:avLst/>
          </a:prstGeom>
        </p:spPr>
        <p:txBody>
          <a:bodyPr anchorCtr="0" anchor="t" bIns="91425" lIns="91425" rIns="91425" wrap="square" tIns="91425"/>
          <a:lstStyle>
            <a:lvl1pPr lvl="0" rtl="0">
              <a:spcBef>
                <a:spcPts val="0"/>
              </a:spcBef>
              <a:buNone/>
              <a:defRPr b="1" sz="1800">
                <a:solidFill>
                  <a:srgbClr val="FFFFFF"/>
                </a:solidFill>
                <a:latin typeface="Muli"/>
                <a:ea typeface="Muli"/>
                <a:cs typeface="Muli"/>
                <a:sym typeface="Muli"/>
              </a:defRPr>
            </a:lvl1pPr>
            <a:lvl2pPr lvl="1" rtl="0">
              <a:spcBef>
                <a:spcPts val="0"/>
              </a:spcBef>
              <a:buNone/>
              <a:defRPr b="1" sz="1800">
                <a:solidFill>
                  <a:srgbClr val="FFFFFF"/>
                </a:solidFill>
                <a:latin typeface="Muli"/>
                <a:ea typeface="Muli"/>
                <a:cs typeface="Muli"/>
                <a:sym typeface="Muli"/>
              </a:defRPr>
            </a:lvl2pPr>
            <a:lvl3pPr lvl="2" rtl="0">
              <a:spcBef>
                <a:spcPts val="0"/>
              </a:spcBef>
              <a:buNone/>
              <a:defRPr b="1" sz="1800">
                <a:solidFill>
                  <a:srgbClr val="FFFFFF"/>
                </a:solidFill>
                <a:latin typeface="Muli"/>
                <a:ea typeface="Muli"/>
                <a:cs typeface="Muli"/>
                <a:sym typeface="Muli"/>
              </a:defRPr>
            </a:lvl3pPr>
            <a:lvl4pPr lvl="3" rtl="0">
              <a:spcBef>
                <a:spcPts val="0"/>
              </a:spcBef>
              <a:buNone/>
              <a:defRPr b="1" sz="1800">
                <a:solidFill>
                  <a:srgbClr val="FFFFFF"/>
                </a:solidFill>
                <a:latin typeface="Muli"/>
                <a:ea typeface="Muli"/>
                <a:cs typeface="Muli"/>
                <a:sym typeface="Muli"/>
              </a:defRPr>
            </a:lvl4pPr>
            <a:lvl5pPr lvl="4" rtl="0">
              <a:spcBef>
                <a:spcPts val="0"/>
              </a:spcBef>
              <a:buNone/>
              <a:defRPr b="1" sz="1800">
                <a:solidFill>
                  <a:srgbClr val="FFFFFF"/>
                </a:solidFill>
                <a:latin typeface="Muli"/>
                <a:ea typeface="Muli"/>
                <a:cs typeface="Muli"/>
                <a:sym typeface="Muli"/>
              </a:defRPr>
            </a:lvl5pPr>
            <a:lvl6pPr lvl="5" rtl="0">
              <a:spcBef>
                <a:spcPts val="0"/>
              </a:spcBef>
              <a:buNone/>
              <a:defRPr b="1" sz="1800">
                <a:solidFill>
                  <a:srgbClr val="FFFFFF"/>
                </a:solidFill>
                <a:latin typeface="Muli"/>
                <a:ea typeface="Muli"/>
                <a:cs typeface="Muli"/>
                <a:sym typeface="Muli"/>
              </a:defRPr>
            </a:lvl6pPr>
            <a:lvl7pPr lvl="6" rtl="0">
              <a:spcBef>
                <a:spcPts val="0"/>
              </a:spcBef>
              <a:buNone/>
              <a:defRPr b="1" sz="1800">
                <a:solidFill>
                  <a:srgbClr val="FFFFFF"/>
                </a:solidFill>
                <a:latin typeface="Muli"/>
                <a:ea typeface="Muli"/>
                <a:cs typeface="Muli"/>
                <a:sym typeface="Muli"/>
              </a:defRPr>
            </a:lvl7pPr>
            <a:lvl8pPr lvl="7" rtl="0">
              <a:spcBef>
                <a:spcPts val="0"/>
              </a:spcBef>
              <a:buNone/>
              <a:defRPr b="1" sz="1800">
                <a:solidFill>
                  <a:srgbClr val="FFFFFF"/>
                </a:solidFill>
                <a:latin typeface="Muli"/>
                <a:ea typeface="Muli"/>
                <a:cs typeface="Muli"/>
                <a:sym typeface="Muli"/>
              </a:defRPr>
            </a:lvl8pPr>
            <a:lvl9pPr lvl="8" rtl="0">
              <a:spcBef>
                <a:spcPts val="0"/>
              </a:spcBef>
              <a:buNone/>
              <a:defRPr b="1" sz="1800">
                <a:solidFill>
                  <a:srgbClr val="FFFFFF"/>
                </a:solidFill>
                <a:latin typeface="Muli"/>
                <a:ea typeface="Muli"/>
                <a:cs typeface="Muli"/>
                <a:sym typeface="Mul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Shape 44"/>
          <p:cNvSpPr/>
          <p:nvPr/>
        </p:nvSpPr>
        <p:spPr>
          <a:xfrm>
            <a:off x="0" y="0"/>
            <a:ext cx="9144000" cy="5169000"/>
          </a:xfrm>
          <a:prstGeom prst="rect">
            <a:avLst/>
          </a:prstGeom>
          <a:solidFill>
            <a:srgbClr val="FFFFFF">
              <a:alpha val="26540"/>
            </a:srgbClr>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a:off x="1190100" y="0"/>
            <a:ext cx="6763800" cy="857400"/>
          </a:xfrm>
          <a:prstGeom prst="rect">
            <a:avLst/>
          </a:prstGeom>
          <a:solidFill>
            <a:srgbClr val="00B2FF">
              <a:alpha val="73330"/>
            </a:srgbClr>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txBox="1"/>
          <p:nvPr>
            <p:ph type="title"/>
          </p:nvPr>
        </p:nvSpPr>
        <p:spPr>
          <a:xfrm>
            <a:off x="1190100" y="302375"/>
            <a:ext cx="6763800" cy="503100"/>
          </a:xfrm>
          <a:prstGeom prst="rect">
            <a:avLst/>
          </a:prstGeom>
        </p:spPr>
        <p:txBody>
          <a:bodyPr anchorCtr="0" anchor="t" bIns="91425" lIns="91425" rIns="91425" wrap="square" tIns="91425"/>
          <a:lstStyle>
            <a:lvl1pPr lvl="0" rtl="0" algn="ctr">
              <a:spcBef>
                <a:spcPts val="0"/>
              </a:spcBef>
              <a:buNone/>
              <a:defRPr b="1" sz="1800">
                <a:solidFill>
                  <a:srgbClr val="FFFFFF"/>
                </a:solidFill>
                <a:latin typeface="Muli"/>
                <a:ea typeface="Muli"/>
                <a:cs typeface="Muli"/>
                <a:sym typeface="Muli"/>
              </a:defRPr>
            </a:lvl1pPr>
            <a:lvl2pPr lvl="1" rtl="0" algn="ctr">
              <a:spcBef>
                <a:spcPts val="0"/>
              </a:spcBef>
              <a:buNone/>
              <a:defRPr b="1" sz="1800">
                <a:solidFill>
                  <a:srgbClr val="FFFFFF"/>
                </a:solidFill>
                <a:latin typeface="Muli"/>
                <a:ea typeface="Muli"/>
                <a:cs typeface="Muli"/>
                <a:sym typeface="Muli"/>
              </a:defRPr>
            </a:lvl2pPr>
            <a:lvl3pPr lvl="2" rtl="0" algn="ctr">
              <a:spcBef>
                <a:spcPts val="0"/>
              </a:spcBef>
              <a:buNone/>
              <a:defRPr b="1" sz="1800">
                <a:solidFill>
                  <a:srgbClr val="FFFFFF"/>
                </a:solidFill>
                <a:latin typeface="Muli"/>
                <a:ea typeface="Muli"/>
                <a:cs typeface="Muli"/>
                <a:sym typeface="Muli"/>
              </a:defRPr>
            </a:lvl3pPr>
            <a:lvl4pPr lvl="3" rtl="0" algn="ctr">
              <a:spcBef>
                <a:spcPts val="0"/>
              </a:spcBef>
              <a:buNone/>
              <a:defRPr b="1" sz="1800">
                <a:solidFill>
                  <a:srgbClr val="FFFFFF"/>
                </a:solidFill>
                <a:latin typeface="Muli"/>
                <a:ea typeface="Muli"/>
                <a:cs typeface="Muli"/>
                <a:sym typeface="Muli"/>
              </a:defRPr>
            </a:lvl4pPr>
            <a:lvl5pPr lvl="4" rtl="0" algn="ctr">
              <a:spcBef>
                <a:spcPts val="0"/>
              </a:spcBef>
              <a:buNone/>
              <a:defRPr b="1" sz="1800">
                <a:solidFill>
                  <a:srgbClr val="FFFFFF"/>
                </a:solidFill>
                <a:latin typeface="Muli"/>
                <a:ea typeface="Muli"/>
                <a:cs typeface="Muli"/>
                <a:sym typeface="Muli"/>
              </a:defRPr>
            </a:lvl5pPr>
            <a:lvl6pPr lvl="5" rtl="0" algn="ctr">
              <a:spcBef>
                <a:spcPts val="0"/>
              </a:spcBef>
              <a:buNone/>
              <a:defRPr b="1" sz="1800">
                <a:solidFill>
                  <a:srgbClr val="FFFFFF"/>
                </a:solidFill>
                <a:latin typeface="Muli"/>
                <a:ea typeface="Muli"/>
                <a:cs typeface="Muli"/>
                <a:sym typeface="Muli"/>
              </a:defRPr>
            </a:lvl6pPr>
            <a:lvl7pPr lvl="6" rtl="0" algn="ctr">
              <a:spcBef>
                <a:spcPts val="0"/>
              </a:spcBef>
              <a:buNone/>
              <a:defRPr b="1" sz="1800">
                <a:solidFill>
                  <a:srgbClr val="FFFFFF"/>
                </a:solidFill>
                <a:latin typeface="Muli"/>
                <a:ea typeface="Muli"/>
                <a:cs typeface="Muli"/>
                <a:sym typeface="Muli"/>
              </a:defRPr>
            </a:lvl7pPr>
            <a:lvl8pPr lvl="7" rtl="0" algn="ctr">
              <a:spcBef>
                <a:spcPts val="0"/>
              </a:spcBef>
              <a:buNone/>
              <a:defRPr b="1" sz="1800">
                <a:solidFill>
                  <a:srgbClr val="FFFFFF"/>
                </a:solidFill>
                <a:latin typeface="Muli"/>
                <a:ea typeface="Muli"/>
                <a:cs typeface="Muli"/>
                <a:sym typeface="Muli"/>
              </a:defRPr>
            </a:lvl8pPr>
            <a:lvl9pPr lvl="8" rtl="0" algn="ctr">
              <a:spcBef>
                <a:spcPts val="0"/>
              </a:spcBef>
              <a:buNone/>
              <a:defRPr b="1" sz="1800">
                <a:solidFill>
                  <a:srgbClr val="FFFFFF"/>
                </a:solidFill>
                <a:latin typeface="Muli"/>
                <a:ea typeface="Muli"/>
                <a:cs typeface="Muli"/>
                <a:sym typeface="Mul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Shape 48"/>
          <p:cNvSpPr/>
          <p:nvPr/>
        </p:nvSpPr>
        <p:spPr>
          <a:xfrm>
            <a:off x="0" y="0"/>
            <a:ext cx="9144000" cy="5169000"/>
          </a:xfrm>
          <a:prstGeom prst="rect">
            <a:avLst/>
          </a:prstGeom>
          <a:solidFill>
            <a:srgbClr val="FFFFFF">
              <a:alpha val="26540"/>
            </a:srgbClr>
          </a:solidFill>
          <a:ln>
            <a:noFill/>
          </a:ln>
        </p:spPr>
        <p:txBody>
          <a:bodyPr anchorCtr="0" anchor="ctr" bIns="91425" lIns="91425" rIns="91425" wrap="square" tIns="91425">
            <a:noAutofit/>
          </a:bodyPr>
          <a:lstStyle/>
          <a:p>
            <a:pPr lvl="0">
              <a:spcBef>
                <a:spcPts val="0"/>
              </a:spcBef>
              <a:buNone/>
            </a:pPr>
            <a:r>
              <a:t/>
            </a:r>
            <a:endParaRPr/>
          </a:p>
        </p:txBody>
      </p:sp>
      <p:sp>
        <p:nvSpPr>
          <p:cNvPr id="49" name="Shape 49"/>
          <p:cNvSpPr/>
          <p:nvPr/>
        </p:nvSpPr>
        <p:spPr>
          <a:xfrm>
            <a:off x="1190100" y="4470400"/>
            <a:ext cx="6763800" cy="673200"/>
          </a:xfrm>
          <a:prstGeom prst="rect">
            <a:avLst/>
          </a:prstGeom>
          <a:solidFill>
            <a:srgbClr val="00B2FF">
              <a:alpha val="73330"/>
            </a:srgbClr>
          </a:solidFill>
          <a:ln>
            <a:noFill/>
          </a:ln>
        </p:spPr>
        <p:txBody>
          <a:bodyPr anchorCtr="0" anchor="ctr" bIns="91425" lIns="91425" rIns="91425" wrap="square" tIns="91425">
            <a:noAutofit/>
          </a:bodyPr>
          <a:lstStyle/>
          <a:p>
            <a:pPr lvl="0">
              <a:spcBef>
                <a:spcPts val="0"/>
              </a:spcBef>
              <a:buNone/>
            </a:pPr>
            <a:r>
              <a:t/>
            </a:r>
            <a:endParaRPr/>
          </a:p>
        </p:txBody>
      </p:sp>
      <p:sp>
        <p:nvSpPr>
          <p:cNvPr id="50" name="Shape 50"/>
          <p:cNvSpPr txBox="1"/>
          <p:nvPr>
            <p:ph idx="1" type="body"/>
          </p:nvPr>
        </p:nvSpPr>
        <p:spPr>
          <a:xfrm>
            <a:off x="1190100" y="4470500"/>
            <a:ext cx="6763800" cy="673200"/>
          </a:xfrm>
          <a:prstGeom prst="rect">
            <a:avLst/>
          </a:prstGeom>
          <a:noFill/>
          <a:ln>
            <a:noFill/>
          </a:ln>
        </p:spPr>
        <p:txBody>
          <a:bodyPr anchorCtr="0" anchor="ctr" bIns="91425" lIns="91425" rIns="91425" wrap="square" tIns="91425"/>
          <a:lstStyle>
            <a:lvl1pPr lvl="0" algn="ctr">
              <a:spcBef>
                <a:spcPts val="360"/>
              </a:spcBef>
              <a:buClr>
                <a:srgbClr val="FFFFFF"/>
              </a:buClr>
              <a:buFont typeface="Muli"/>
              <a:buChar char="●"/>
              <a:defRPr>
                <a:solidFill>
                  <a:srgbClr val="FFFFFF"/>
                </a:solidFill>
                <a:latin typeface="Muli"/>
                <a:ea typeface="Muli"/>
                <a:cs typeface="Muli"/>
                <a:sym typeface="Muli"/>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FFFFF"/>
        </a:solidFill>
      </p:bgPr>
    </p:bg>
    <p:spTree>
      <p:nvGrpSpPr>
        <p:cNvPr id="5" name="Shape 5"/>
        <p:cNvGrpSpPr/>
        <p:nvPr/>
      </p:nvGrpSpPr>
      <p:grpSpPr>
        <a:xfrm>
          <a:off x="0" y="0"/>
          <a:ext cx="0" cy="0"/>
          <a:chOff x="0" y="0"/>
          <a:chExt cx="0" cy="0"/>
        </a:xfrm>
      </p:grpSpPr>
      <p:sp>
        <p:nvSpPr>
          <p:cNvPr id="6" name="Shape 6"/>
          <p:cNvSpPr txBox="1"/>
          <p:nvPr>
            <p:ph idx="1" type="body"/>
          </p:nvPr>
        </p:nvSpPr>
        <p:spPr>
          <a:xfrm>
            <a:off x="2902950" y="1509475"/>
            <a:ext cx="5718600" cy="3125100"/>
          </a:xfrm>
          <a:prstGeom prst="rect">
            <a:avLst/>
          </a:prstGeom>
          <a:noFill/>
          <a:ln>
            <a:noFill/>
          </a:ln>
        </p:spPr>
        <p:txBody>
          <a:bodyPr anchorCtr="0" anchor="t" bIns="91425" lIns="91425" rIns="91425" wrap="square" tIns="91425"/>
          <a:lstStyle>
            <a:lvl1pPr lvl="0" rtl="0">
              <a:spcBef>
                <a:spcPts val="0"/>
              </a:spcBef>
              <a:buClr>
                <a:srgbClr val="FFFFFF"/>
              </a:buClr>
              <a:buSzPct val="83333"/>
              <a:buFont typeface="Muli"/>
              <a:buChar char="➜"/>
              <a:defRPr sz="2400">
                <a:solidFill>
                  <a:srgbClr val="FFFFFF"/>
                </a:solidFill>
                <a:latin typeface="Muli"/>
                <a:ea typeface="Muli"/>
                <a:cs typeface="Muli"/>
                <a:sym typeface="Muli"/>
              </a:defRPr>
            </a:lvl1pPr>
            <a:lvl2pPr lvl="1" rtl="0">
              <a:spcBef>
                <a:spcPts val="0"/>
              </a:spcBef>
              <a:buClr>
                <a:srgbClr val="FFFFFF"/>
              </a:buClr>
              <a:buSzPct val="75000"/>
              <a:buFont typeface="Muli"/>
              <a:buChar char="○"/>
              <a:defRPr sz="2400">
                <a:solidFill>
                  <a:srgbClr val="FFFFFF"/>
                </a:solidFill>
                <a:latin typeface="Muli"/>
                <a:ea typeface="Muli"/>
                <a:cs typeface="Muli"/>
                <a:sym typeface="Muli"/>
              </a:defRPr>
            </a:lvl2pPr>
            <a:lvl3pPr lvl="2" rtl="0">
              <a:spcBef>
                <a:spcPts val="0"/>
              </a:spcBef>
              <a:buClr>
                <a:srgbClr val="FFFFFF"/>
              </a:buClr>
              <a:buSzPct val="100000"/>
              <a:buFont typeface="Muli"/>
              <a:buChar char="■"/>
              <a:defRPr sz="2400">
                <a:solidFill>
                  <a:srgbClr val="FFFFFF"/>
                </a:solidFill>
                <a:latin typeface="Muli"/>
                <a:ea typeface="Muli"/>
                <a:cs typeface="Muli"/>
                <a:sym typeface="Muli"/>
              </a:defRPr>
            </a:lvl3pPr>
            <a:lvl4pPr lvl="3" rtl="0">
              <a:spcBef>
                <a:spcPts val="0"/>
              </a:spcBef>
              <a:buClr>
                <a:srgbClr val="FFFFFF"/>
              </a:buClr>
              <a:buSzPct val="100000"/>
              <a:buFont typeface="Muli"/>
              <a:buChar char="●"/>
              <a:defRPr sz="2400">
                <a:solidFill>
                  <a:srgbClr val="FFFFFF"/>
                </a:solidFill>
                <a:latin typeface="Muli"/>
                <a:ea typeface="Muli"/>
                <a:cs typeface="Muli"/>
                <a:sym typeface="Muli"/>
              </a:defRPr>
            </a:lvl4pPr>
            <a:lvl5pPr lvl="4" rtl="0">
              <a:spcBef>
                <a:spcPts val="0"/>
              </a:spcBef>
              <a:buClr>
                <a:srgbClr val="FFFFFF"/>
              </a:buClr>
              <a:buSzPct val="100000"/>
              <a:buFont typeface="Muli"/>
              <a:buChar char="○"/>
              <a:defRPr sz="2400">
                <a:solidFill>
                  <a:srgbClr val="FFFFFF"/>
                </a:solidFill>
                <a:latin typeface="Muli"/>
                <a:ea typeface="Muli"/>
                <a:cs typeface="Muli"/>
                <a:sym typeface="Muli"/>
              </a:defRPr>
            </a:lvl5pPr>
            <a:lvl6pPr lvl="5" rtl="0">
              <a:spcBef>
                <a:spcPts val="0"/>
              </a:spcBef>
              <a:buClr>
                <a:srgbClr val="FFFFFF"/>
              </a:buClr>
              <a:buSzPct val="100000"/>
              <a:buFont typeface="Muli"/>
              <a:buChar char="■"/>
              <a:defRPr sz="2400">
                <a:solidFill>
                  <a:srgbClr val="FFFFFF"/>
                </a:solidFill>
                <a:latin typeface="Muli"/>
                <a:ea typeface="Muli"/>
                <a:cs typeface="Muli"/>
                <a:sym typeface="Muli"/>
              </a:defRPr>
            </a:lvl6pPr>
            <a:lvl7pPr lvl="6" rtl="0">
              <a:spcBef>
                <a:spcPts val="0"/>
              </a:spcBef>
              <a:buClr>
                <a:srgbClr val="FFFFFF"/>
              </a:buClr>
              <a:buSzPct val="100000"/>
              <a:buFont typeface="Muli"/>
              <a:buChar char="●"/>
              <a:defRPr sz="2400">
                <a:solidFill>
                  <a:srgbClr val="FFFFFF"/>
                </a:solidFill>
                <a:latin typeface="Muli"/>
                <a:ea typeface="Muli"/>
                <a:cs typeface="Muli"/>
                <a:sym typeface="Muli"/>
              </a:defRPr>
            </a:lvl7pPr>
            <a:lvl8pPr lvl="7" rtl="0">
              <a:spcBef>
                <a:spcPts val="0"/>
              </a:spcBef>
              <a:buClr>
                <a:srgbClr val="FFFFFF"/>
              </a:buClr>
              <a:buSzPct val="100000"/>
              <a:buFont typeface="Muli"/>
              <a:buChar char="○"/>
              <a:defRPr sz="2400">
                <a:solidFill>
                  <a:srgbClr val="FFFFFF"/>
                </a:solidFill>
                <a:latin typeface="Muli"/>
                <a:ea typeface="Muli"/>
                <a:cs typeface="Muli"/>
                <a:sym typeface="Muli"/>
              </a:defRPr>
            </a:lvl8pPr>
            <a:lvl9pPr lvl="8" rtl="0">
              <a:spcBef>
                <a:spcPts val="0"/>
              </a:spcBef>
              <a:buClr>
                <a:srgbClr val="FFFFFF"/>
              </a:buClr>
              <a:buSzPct val="100000"/>
              <a:buFont typeface="Muli"/>
              <a:buChar char="■"/>
              <a:defRPr sz="2400">
                <a:solidFill>
                  <a:srgbClr val="FFFFFF"/>
                </a:solidFill>
                <a:latin typeface="Muli"/>
                <a:ea typeface="Muli"/>
                <a:cs typeface="Muli"/>
                <a:sym typeface="Muli"/>
              </a:defRPr>
            </a:lvl9pPr>
          </a:lstStyle>
          <a:p/>
        </p:txBody>
      </p:sp>
      <p:sp>
        <p:nvSpPr>
          <p:cNvPr id="7" name="Shape 7"/>
          <p:cNvSpPr txBox="1"/>
          <p:nvPr>
            <p:ph type="title"/>
          </p:nvPr>
        </p:nvSpPr>
        <p:spPr>
          <a:xfrm>
            <a:off x="2902775" y="302375"/>
            <a:ext cx="5718600" cy="503100"/>
          </a:xfrm>
          <a:prstGeom prst="rect">
            <a:avLst/>
          </a:prstGeom>
          <a:noFill/>
          <a:ln>
            <a:noFill/>
          </a:ln>
        </p:spPr>
        <p:txBody>
          <a:bodyPr anchorCtr="0" anchor="t" bIns="91425" lIns="91425" rIns="91425" wrap="square" tIns="91425"/>
          <a:lstStyle>
            <a:lvl1pPr lvl="0" rtl="0">
              <a:spcBef>
                <a:spcPts val="0"/>
              </a:spcBef>
              <a:buNone/>
              <a:defRPr b="1" sz="1800">
                <a:solidFill>
                  <a:srgbClr val="FFFFFF"/>
                </a:solidFill>
                <a:latin typeface="Muli"/>
                <a:ea typeface="Muli"/>
                <a:cs typeface="Muli"/>
                <a:sym typeface="Muli"/>
              </a:defRPr>
            </a:lvl1pPr>
            <a:lvl2pPr lvl="1" rtl="0">
              <a:spcBef>
                <a:spcPts val="0"/>
              </a:spcBef>
              <a:buNone/>
              <a:defRPr b="1" sz="1800">
                <a:solidFill>
                  <a:srgbClr val="FFFFFF"/>
                </a:solidFill>
                <a:latin typeface="Muli"/>
                <a:ea typeface="Muli"/>
                <a:cs typeface="Muli"/>
                <a:sym typeface="Muli"/>
              </a:defRPr>
            </a:lvl2pPr>
            <a:lvl3pPr lvl="2" rtl="0">
              <a:spcBef>
                <a:spcPts val="0"/>
              </a:spcBef>
              <a:buNone/>
              <a:defRPr b="1" sz="1800">
                <a:solidFill>
                  <a:srgbClr val="FFFFFF"/>
                </a:solidFill>
                <a:latin typeface="Muli"/>
                <a:ea typeface="Muli"/>
                <a:cs typeface="Muli"/>
                <a:sym typeface="Muli"/>
              </a:defRPr>
            </a:lvl3pPr>
            <a:lvl4pPr lvl="3" rtl="0">
              <a:spcBef>
                <a:spcPts val="0"/>
              </a:spcBef>
              <a:buNone/>
              <a:defRPr b="1" sz="1800">
                <a:solidFill>
                  <a:srgbClr val="FFFFFF"/>
                </a:solidFill>
                <a:latin typeface="Muli"/>
                <a:ea typeface="Muli"/>
                <a:cs typeface="Muli"/>
                <a:sym typeface="Muli"/>
              </a:defRPr>
            </a:lvl4pPr>
            <a:lvl5pPr lvl="4" rtl="0">
              <a:spcBef>
                <a:spcPts val="0"/>
              </a:spcBef>
              <a:buNone/>
              <a:defRPr b="1" sz="1800">
                <a:solidFill>
                  <a:srgbClr val="FFFFFF"/>
                </a:solidFill>
                <a:latin typeface="Muli"/>
                <a:ea typeface="Muli"/>
                <a:cs typeface="Muli"/>
                <a:sym typeface="Muli"/>
              </a:defRPr>
            </a:lvl5pPr>
            <a:lvl6pPr lvl="5" rtl="0">
              <a:spcBef>
                <a:spcPts val="0"/>
              </a:spcBef>
              <a:buNone/>
              <a:defRPr b="1" sz="1800">
                <a:solidFill>
                  <a:srgbClr val="FFFFFF"/>
                </a:solidFill>
                <a:latin typeface="Muli"/>
                <a:ea typeface="Muli"/>
                <a:cs typeface="Muli"/>
                <a:sym typeface="Muli"/>
              </a:defRPr>
            </a:lvl6pPr>
            <a:lvl7pPr lvl="6" rtl="0">
              <a:spcBef>
                <a:spcPts val="0"/>
              </a:spcBef>
              <a:buNone/>
              <a:defRPr b="1" sz="1800">
                <a:solidFill>
                  <a:srgbClr val="FFFFFF"/>
                </a:solidFill>
                <a:latin typeface="Muli"/>
                <a:ea typeface="Muli"/>
                <a:cs typeface="Muli"/>
                <a:sym typeface="Muli"/>
              </a:defRPr>
            </a:lvl7pPr>
            <a:lvl8pPr lvl="7" rtl="0">
              <a:spcBef>
                <a:spcPts val="0"/>
              </a:spcBef>
              <a:buNone/>
              <a:defRPr b="1" sz="1800">
                <a:solidFill>
                  <a:srgbClr val="FFFFFF"/>
                </a:solidFill>
                <a:latin typeface="Muli"/>
                <a:ea typeface="Muli"/>
                <a:cs typeface="Muli"/>
                <a:sym typeface="Muli"/>
              </a:defRPr>
            </a:lvl8pPr>
            <a:lvl9pPr lvl="8">
              <a:spcBef>
                <a:spcPts val="0"/>
              </a:spcBef>
              <a:buNone/>
              <a:defRPr b="1" sz="1800">
                <a:solidFill>
                  <a:srgbClr val="FFFFFF"/>
                </a:solidFill>
                <a:latin typeface="Muli"/>
                <a:ea typeface="Muli"/>
                <a:cs typeface="Muli"/>
                <a:sym typeface="Mul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5" name="Shape 55"/>
        <p:cNvGrpSpPr/>
        <p:nvPr/>
      </p:nvGrpSpPr>
      <p:grpSpPr>
        <a:xfrm>
          <a:off x="0" y="0"/>
          <a:ext cx="0" cy="0"/>
          <a:chOff x="0" y="0"/>
          <a:chExt cx="0" cy="0"/>
        </a:xfrm>
      </p:grpSpPr>
      <p:sp>
        <p:nvSpPr>
          <p:cNvPr id="56" name="Shape 56"/>
          <p:cNvSpPr txBox="1"/>
          <p:nvPr>
            <p:ph type="title"/>
          </p:nvPr>
        </p:nvSpPr>
        <p:spPr>
          <a:xfrm>
            <a:off x="2747950" y="747775"/>
            <a:ext cx="3648000" cy="3648000"/>
          </a:xfrm>
          <a:prstGeom prst="rect">
            <a:avLst/>
          </a:prstGeom>
        </p:spPr>
        <p:txBody>
          <a:bodyPr anchorCtr="0" anchor="ctr" bIns="91425" lIns="91425" rIns="91425" wrap="square" tIns="91425">
            <a:noAutofit/>
          </a:bodyPr>
          <a:lstStyle/>
          <a:p>
            <a:pPr lvl="0">
              <a:spcBef>
                <a:spcPts val="0"/>
              </a:spcBef>
              <a:buNone/>
            </a:pPr>
            <a:r>
              <a:rPr lang="en"/>
              <a:t>Culture : School Part I</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Shape 123"/>
          <p:cNvSpPr txBox="1"/>
          <p:nvPr>
            <p:ph type="title"/>
          </p:nvPr>
        </p:nvSpPr>
        <p:spPr>
          <a:xfrm>
            <a:off x="1262250" y="302375"/>
            <a:ext cx="6519900" cy="503100"/>
          </a:xfrm>
          <a:prstGeom prst="rect">
            <a:avLst/>
          </a:prstGeom>
        </p:spPr>
        <p:txBody>
          <a:bodyPr anchorCtr="0" anchor="t" bIns="91425" lIns="91425" rIns="91425" wrap="square" tIns="91425">
            <a:noAutofit/>
          </a:bodyPr>
          <a:lstStyle/>
          <a:p>
            <a:pPr lvl="0" rtl="0">
              <a:spcBef>
                <a:spcPts val="0"/>
              </a:spcBef>
              <a:buNone/>
            </a:pPr>
            <a:r>
              <a:rPr b="0" lang="en"/>
              <a:t>Contoh</a:t>
            </a:r>
            <a:r>
              <a:rPr lang="en"/>
              <a:t> </a:t>
            </a:r>
            <a:r>
              <a:rPr lang="en" u="sng"/>
              <a:t>Daily Schedule</a:t>
            </a:r>
            <a:r>
              <a:rPr b="0" lang="en"/>
              <a:t> di Sekolah Amerika</a:t>
            </a:r>
          </a:p>
        </p:txBody>
      </p:sp>
      <p:graphicFrame>
        <p:nvGraphicFramePr>
          <p:cNvPr id="124" name="Shape 124"/>
          <p:cNvGraphicFramePr/>
          <p:nvPr/>
        </p:nvGraphicFramePr>
        <p:xfrm>
          <a:off x="952500" y="1047750"/>
          <a:ext cx="3000000" cy="3000000"/>
        </p:xfrm>
        <a:graphic>
          <a:graphicData uri="http://schemas.openxmlformats.org/drawingml/2006/table">
            <a:tbl>
              <a:tblPr>
                <a:noFill/>
                <a:tableStyleId>{1B4A8115-BD33-458E-8EEA-B3AD6B2F673A}</a:tableStyleId>
              </a:tblPr>
              <a:tblGrid>
                <a:gridCol w="2413000"/>
                <a:gridCol w="2413000"/>
                <a:gridCol w="2413000"/>
              </a:tblGrid>
              <a:tr h="381000">
                <a:tc>
                  <a:txBody>
                    <a:bodyPr>
                      <a:noAutofit/>
                    </a:bodyPr>
                    <a:lstStyle/>
                    <a:p>
                      <a:pPr lvl="0" rtl="0" algn="ctr">
                        <a:spcBef>
                          <a:spcPts val="0"/>
                        </a:spcBef>
                        <a:buNone/>
                      </a:pPr>
                      <a:r>
                        <a:rPr lang="en"/>
                        <a:t>Time</a:t>
                      </a:r>
                    </a:p>
                  </a:txBody>
                  <a:tcPr marT="91425" marB="91425" marR="91425" marL="91425">
                    <a:solidFill>
                      <a:srgbClr val="A5A5A5"/>
                    </a:solidFill>
                  </a:tcPr>
                </a:tc>
                <a:tc>
                  <a:txBody>
                    <a:bodyPr>
                      <a:noAutofit/>
                    </a:bodyPr>
                    <a:lstStyle/>
                    <a:p>
                      <a:pPr lvl="0" algn="ctr">
                        <a:spcBef>
                          <a:spcPts val="0"/>
                        </a:spcBef>
                        <a:buNone/>
                      </a:pPr>
                      <a:r>
                        <a:rPr lang="en"/>
                        <a:t>Subject</a:t>
                      </a:r>
                    </a:p>
                  </a:txBody>
                  <a:tcPr marT="91425" marB="91425" marR="91425" marL="91425">
                    <a:solidFill>
                      <a:srgbClr val="A5A5A5"/>
                    </a:solidFill>
                  </a:tcPr>
                </a:tc>
                <a:tc>
                  <a:txBody>
                    <a:bodyPr>
                      <a:noAutofit/>
                    </a:bodyPr>
                    <a:lstStyle/>
                    <a:p>
                      <a:pPr lvl="0" algn="ctr">
                        <a:spcBef>
                          <a:spcPts val="0"/>
                        </a:spcBef>
                        <a:buNone/>
                      </a:pPr>
                      <a:r>
                        <a:rPr lang="en"/>
                        <a:t>Teacher</a:t>
                      </a:r>
                    </a:p>
                  </a:txBody>
                  <a:tcPr marT="91425" marB="91425" marR="91425" marL="91425">
                    <a:solidFill>
                      <a:srgbClr val="A5A5A5"/>
                    </a:solidFill>
                  </a:tcPr>
                </a:tc>
              </a:tr>
              <a:tr h="381000">
                <a:tc>
                  <a:txBody>
                    <a:bodyPr>
                      <a:noAutofit/>
                    </a:bodyPr>
                    <a:lstStyle/>
                    <a:p>
                      <a:pPr lvl="0" algn="ctr">
                        <a:spcBef>
                          <a:spcPts val="0"/>
                        </a:spcBef>
                        <a:buNone/>
                      </a:pPr>
                      <a:r>
                        <a:rPr lang="en"/>
                        <a:t>9:00-9:50</a:t>
                      </a:r>
                    </a:p>
                  </a:txBody>
                  <a:tcPr marT="91425" marB="91425" marR="91425" marL="91425"/>
                </a:tc>
                <a:tc>
                  <a:txBody>
                    <a:bodyPr>
                      <a:noAutofit/>
                    </a:bodyPr>
                    <a:lstStyle/>
                    <a:p>
                      <a:pPr lvl="0" algn="ctr">
                        <a:spcBef>
                          <a:spcPts val="0"/>
                        </a:spcBef>
                        <a:buNone/>
                      </a:pPr>
                      <a:r>
                        <a:rPr lang="en"/>
                        <a:t>Calculus</a:t>
                      </a:r>
                    </a:p>
                  </a:txBody>
                  <a:tcPr marT="91425" marB="91425" marR="91425" marL="91425"/>
                </a:tc>
                <a:tc>
                  <a:txBody>
                    <a:bodyPr>
                      <a:noAutofit/>
                    </a:bodyPr>
                    <a:lstStyle/>
                    <a:p>
                      <a:pPr lvl="0" algn="ctr">
                        <a:spcBef>
                          <a:spcPts val="0"/>
                        </a:spcBef>
                        <a:buNone/>
                      </a:pPr>
                      <a:r>
                        <a:rPr lang="en"/>
                        <a:t>Michelle Brown</a:t>
                      </a:r>
                    </a:p>
                  </a:txBody>
                  <a:tcPr marT="91425" marB="91425" marR="91425" marL="91425"/>
                </a:tc>
              </a:tr>
              <a:tr h="381000">
                <a:tc>
                  <a:txBody>
                    <a:bodyPr>
                      <a:noAutofit/>
                    </a:bodyPr>
                    <a:lstStyle/>
                    <a:p>
                      <a:pPr lvl="0" algn="ctr">
                        <a:spcBef>
                          <a:spcPts val="0"/>
                        </a:spcBef>
                        <a:buNone/>
                      </a:pPr>
                      <a:r>
                        <a:rPr lang="en"/>
                        <a:t>9:56-10:50</a:t>
                      </a:r>
                    </a:p>
                  </a:txBody>
                  <a:tcPr marT="91425" marB="91425" marR="91425" marL="91425"/>
                </a:tc>
                <a:tc>
                  <a:txBody>
                    <a:bodyPr>
                      <a:noAutofit/>
                    </a:bodyPr>
                    <a:lstStyle/>
                    <a:p>
                      <a:pPr lvl="0" algn="ctr">
                        <a:spcBef>
                          <a:spcPts val="0"/>
                        </a:spcBef>
                        <a:buNone/>
                      </a:pPr>
                      <a:r>
                        <a:rPr lang="en"/>
                        <a:t>Physics</a:t>
                      </a:r>
                    </a:p>
                  </a:txBody>
                  <a:tcPr marT="91425" marB="91425" marR="91425" marL="91425"/>
                </a:tc>
                <a:tc>
                  <a:txBody>
                    <a:bodyPr>
                      <a:noAutofit/>
                    </a:bodyPr>
                    <a:lstStyle/>
                    <a:p>
                      <a:pPr lvl="0" algn="ctr">
                        <a:spcBef>
                          <a:spcPts val="0"/>
                        </a:spcBef>
                        <a:buNone/>
                      </a:pPr>
                      <a:r>
                        <a:rPr lang="en"/>
                        <a:t>Leanne James</a:t>
                      </a:r>
                    </a:p>
                  </a:txBody>
                  <a:tcPr marT="91425" marB="91425" marR="91425" marL="91425"/>
                </a:tc>
              </a:tr>
              <a:tr h="381000">
                <a:tc>
                  <a:txBody>
                    <a:bodyPr>
                      <a:noAutofit/>
                    </a:bodyPr>
                    <a:lstStyle/>
                    <a:p>
                      <a:pPr lvl="0" algn="ctr">
                        <a:spcBef>
                          <a:spcPts val="0"/>
                        </a:spcBef>
                        <a:buNone/>
                      </a:pPr>
                      <a:r>
                        <a:rPr lang="en"/>
                        <a:t>10:56-11:46</a:t>
                      </a:r>
                    </a:p>
                  </a:txBody>
                  <a:tcPr marT="91425" marB="91425" marR="91425" marL="91425"/>
                </a:tc>
                <a:tc>
                  <a:txBody>
                    <a:bodyPr>
                      <a:noAutofit/>
                    </a:bodyPr>
                    <a:lstStyle/>
                    <a:p>
                      <a:pPr lvl="0" algn="ctr">
                        <a:spcBef>
                          <a:spcPts val="0"/>
                        </a:spcBef>
                        <a:buNone/>
                      </a:pPr>
                      <a:r>
                        <a:rPr lang="en"/>
                        <a:t>French</a:t>
                      </a:r>
                    </a:p>
                  </a:txBody>
                  <a:tcPr marT="91425" marB="91425" marR="91425" marL="91425"/>
                </a:tc>
                <a:tc>
                  <a:txBody>
                    <a:bodyPr>
                      <a:noAutofit/>
                    </a:bodyPr>
                    <a:lstStyle/>
                    <a:p>
                      <a:pPr lvl="0" algn="ctr">
                        <a:spcBef>
                          <a:spcPts val="0"/>
                        </a:spcBef>
                        <a:buNone/>
                      </a:pPr>
                      <a:r>
                        <a:rPr lang="en"/>
                        <a:t>Jean Louis DuPont</a:t>
                      </a:r>
                    </a:p>
                  </a:txBody>
                  <a:tcPr marT="91425" marB="91425" marR="91425" marL="91425"/>
                </a:tc>
              </a:tr>
              <a:tr h="381000">
                <a:tc>
                  <a:txBody>
                    <a:bodyPr>
                      <a:noAutofit/>
                    </a:bodyPr>
                    <a:lstStyle/>
                    <a:p>
                      <a:pPr lvl="0" algn="ctr">
                        <a:spcBef>
                          <a:spcPts val="0"/>
                        </a:spcBef>
                        <a:buNone/>
                      </a:pPr>
                      <a:r>
                        <a:rPr lang="en"/>
                        <a:t>11:52-12:42</a:t>
                      </a:r>
                    </a:p>
                  </a:txBody>
                  <a:tcPr marT="91425" marB="91425" marR="91425" marL="91425"/>
                </a:tc>
                <a:tc>
                  <a:txBody>
                    <a:bodyPr>
                      <a:noAutofit/>
                    </a:bodyPr>
                    <a:lstStyle/>
                    <a:p>
                      <a:pPr lvl="0" algn="ctr">
                        <a:spcBef>
                          <a:spcPts val="0"/>
                        </a:spcBef>
                        <a:buNone/>
                      </a:pPr>
                      <a:r>
                        <a:rPr lang="en"/>
                        <a:t>Debate</a:t>
                      </a:r>
                    </a:p>
                  </a:txBody>
                  <a:tcPr marT="91425" marB="91425" marR="91425" marL="91425"/>
                </a:tc>
                <a:tc>
                  <a:txBody>
                    <a:bodyPr>
                      <a:noAutofit/>
                    </a:bodyPr>
                    <a:lstStyle/>
                    <a:p>
                      <a:pPr lvl="0" algn="ctr">
                        <a:spcBef>
                          <a:spcPts val="0"/>
                        </a:spcBef>
                        <a:buNone/>
                      </a:pPr>
                      <a:r>
                        <a:rPr lang="en"/>
                        <a:t>Matthew George</a:t>
                      </a:r>
                    </a:p>
                  </a:txBody>
                  <a:tcPr marT="91425" marB="91425" marR="91425" marL="91425"/>
                </a:tc>
              </a:tr>
              <a:tr h="381000">
                <a:tc>
                  <a:txBody>
                    <a:bodyPr>
                      <a:noAutofit/>
                    </a:bodyPr>
                    <a:lstStyle/>
                    <a:p>
                      <a:pPr lvl="0" algn="ctr">
                        <a:spcBef>
                          <a:spcPts val="0"/>
                        </a:spcBef>
                        <a:buNone/>
                      </a:pPr>
                      <a:r>
                        <a:rPr lang="en"/>
                        <a:t>12:42-1:33</a:t>
                      </a:r>
                    </a:p>
                  </a:txBody>
                  <a:tcPr marT="91425" marB="91425" marR="91425" marL="91425"/>
                </a:tc>
                <a:tc>
                  <a:txBody>
                    <a:bodyPr>
                      <a:noAutofit/>
                    </a:bodyPr>
                    <a:lstStyle/>
                    <a:p>
                      <a:pPr lvl="0" algn="ctr">
                        <a:spcBef>
                          <a:spcPts val="0"/>
                        </a:spcBef>
                        <a:buNone/>
                      </a:pPr>
                      <a:r>
                        <a:rPr lang="en"/>
                        <a:t>Lunch</a:t>
                      </a:r>
                    </a:p>
                  </a:txBody>
                  <a:tcPr marT="91425" marB="91425" marR="91425" marL="91425"/>
                </a:tc>
                <a:tc>
                  <a:txBody>
                    <a:bodyPr>
                      <a:noAutofit/>
                    </a:bodyPr>
                    <a:lstStyle/>
                    <a:p>
                      <a:pPr lvl="0" algn="ctr">
                        <a:spcBef>
                          <a:spcPts val="0"/>
                        </a:spcBef>
                        <a:buNone/>
                      </a:pPr>
                      <a:r>
                        <a:rPr lang="en"/>
                        <a:t>n/a</a:t>
                      </a:r>
                    </a:p>
                  </a:txBody>
                  <a:tcPr marT="91425" marB="91425" marR="91425" marL="91425"/>
                </a:tc>
              </a:tr>
              <a:tr h="381000">
                <a:tc>
                  <a:txBody>
                    <a:bodyPr>
                      <a:noAutofit/>
                    </a:bodyPr>
                    <a:lstStyle/>
                    <a:p>
                      <a:pPr lvl="0" algn="ctr">
                        <a:spcBef>
                          <a:spcPts val="0"/>
                        </a:spcBef>
                        <a:buNone/>
                      </a:pPr>
                      <a:r>
                        <a:rPr lang="en"/>
                        <a:t>1:33-2:33</a:t>
                      </a:r>
                    </a:p>
                  </a:txBody>
                  <a:tcPr marT="91425" marB="91425" marR="91425" marL="91425"/>
                </a:tc>
                <a:tc>
                  <a:txBody>
                    <a:bodyPr>
                      <a:noAutofit/>
                    </a:bodyPr>
                    <a:lstStyle/>
                    <a:p>
                      <a:pPr lvl="0" algn="ctr">
                        <a:spcBef>
                          <a:spcPts val="0"/>
                        </a:spcBef>
                        <a:buNone/>
                      </a:pPr>
                      <a:r>
                        <a:rPr lang="en"/>
                        <a:t>History</a:t>
                      </a:r>
                    </a:p>
                  </a:txBody>
                  <a:tcPr marT="91425" marB="91425" marR="91425" marL="91425"/>
                </a:tc>
                <a:tc>
                  <a:txBody>
                    <a:bodyPr>
                      <a:noAutofit/>
                    </a:bodyPr>
                    <a:lstStyle/>
                    <a:p>
                      <a:pPr lvl="0" algn="ctr">
                        <a:spcBef>
                          <a:spcPts val="0"/>
                        </a:spcBef>
                        <a:buNone/>
                      </a:pPr>
                      <a:r>
                        <a:rPr lang="en"/>
                        <a:t>Charles Marks</a:t>
                      </a:r>
                    </a:p>
                  </a:txBody>
                  <a:tcPr marT="91425" marB="91425" marR="91425" marL="91425"/>
                </a:tc>
              </a:tr>
              <a:tr h="381000">
                <a:tc>
                  <a:txBody>
                    <a:bodyPr>
                      <a:noAutofit/>
                    </a:bodyPr>
                    <a:lstStyle/>
                    <a:p>
                      <a:pPr lvl="0" algn="ctr">
                        <a:spcBef>
                          <a:spcPts val="0"/>
                        </a:spcBef>
                        <a:buNone/>
                      </a:pPr>
                      <a:r>
                        <a:rPr lang="en"/>
                        <a:t>2:29-3:19</a:t>
                      </a:r>
                    </a:p>
                  </a:txBody>
                  <a:tcPr marT="91425" marB="91425" marR="91425" marL="91425"/>
                </a:tc>
                <a:tc>
                  <a:txBody>
                    <a:bodyPr>
                      <a:noAutofit/>
                    </a:bodyPr>
                    <a:lstStyle/>
                    <a:p>
                      <a:pPr lvl="0" algn="ctr">
                        <a:spcBef>
                          <a:spcPts val="0"/>
                        </a:spcBef>
                        <a:buNone/>
                      </a:pPr>
                      <a:r>
                        <a:rPr lang="en"/>
                        <a:t>Orchestra</a:t>
                      </a:r>
                    </a:p>
                  </a:txBody>
                  <a:tcPr marT="91425" marB="91425" marR="91425" marL="91425"/>
                </a:tc>
                <a:tc>
                  <a:txBody>
                    <a:bodyPr>
                      <a:noAutofit/>
                    </a:bodyPr>
                    <a:lstStyle/>
                    <a:p>
                      <a:pPr lvl="0" algn="ctr">
                        <a:spcBef>
                          <a:spcPts val="0"/>
                        </a:spcBef>
                        <a:buNone/>
                      </a:pPr>
                      <a:r>
                        <a:rPr lang="en"/>
                        <a:t>Madison McMathis</a:t>
                      </a:r>
                    </a:p>
                  </a:txBody>
                  <a:tcPr marT="91425" marB="91425" marR="91425" marL="91425"/>
                </a:tc>
              </a:tr>
              <a:tr h="381000">
                <a:tc>
                  <a:txBody>
                    <a:bodyPr>
                      <a:noAutofit/>
                    </a:bodyPr>
                    <a:lstStyle/>
                    <a:p>
                      <a:pPr lvl="0" algn="ctr">
                        <a:spcBef>
                          <a:spcPts val="0"/>
                        </a:spcBef>
                        <a:buNone/>
                      </a:pPr>
                      <a:r>
                        <a:rPr lang="en"/>
                        <a:t>3:25-4:15</a:t>
                      </a:r>
                    </a:p>
                  </a:txBody>
                  <a:tcPr marT="91425" marB="91425" marR="91425" marL="91425"/>
                </a:tc>
                <a:tc>
                  <a:txBody>
                    <a:bodyPr>
                      <a:noAutofit/>
                    </a:bodyPr>
                    <a:lstStyle/>
                    <a:p>
                      <a:pPr lvl="0" algn="ctr">
                        <a:spcBef>
                          <a:spcPts val="0"/>
                        </a:spcBef>
                        <a:buNone/>
                      </a:pPr>
                      <a:r>
                        <a:rPr lang="en"/>
                        <a:t>English</a:t>
                      </a:r>
                    </a:p>
                  </a:txBody>
                  <a:tcPr marT="91425" marB="91425" marR="91425" marL="91425"/>
                </a:tc>
                <a:tc>
                  <a:txBody>
                    <a:bodyPr>
                      <a:noAutofit/>
                    </a:bodyPr>
                    <a:lstStyle/>
                    <a:p>
                      <a:pPr lvl="0" algn="ctr">
                        <a:spcBef>
                          <a:spcPts val="0"/>
                        </a:spcBef>
                        <a:buNone/>
                      </a:pPr>
                      <a:r>
                        <a:rPr lang="en"/>
                        <a:t>Jonathan Carlton</a:t>
                      </a:r>
                    </a:p>
                  </a:txBody>
                  <a:tcPr marT="91425" marB="91425" marR="91425" marL="91425"/>
                </a:tc>
              </a:tr>
            </a:tbl>
          </a:graphicData>
        </a:graphic>
      </p:graphicFrame>
      <p:sp>
        <p:nvSpPr>
          <p:cNvPr id="125" name="Shape 125"/>
          <p:cNvSpPr txBox="1"/>
          <p:nvPr/>
        </p:nvSpPr>
        <p:spPr>
          <a:xfrm>
            <a:off x="0" y="4579350"/>
            <a:ext cx="9144000" cy="360900"/>
          </a:xfrm>
          <a:prstGeom prst="rect">
            <a:avLst/>
          </a:prstGeom>
          <a:noFill/>
          <a:ln>
            <a:noFill/>
          </a:ln>
        </p:spPr>
        <p:txBody>
          <a:bodyPr anchorCtr="0" anchor="t" bIns="91425" lIns="91425" rIns="91425" wrap="square" tIns="91425">
            <a:noAutofit/>
          </a:bodyPr>
          <a:lstStyle/>
          <a:p>
            <a:pPr lvl="0" algn="ctr">
              <a:spcBef>
                <a:spcPts val="0"/>
              </a:spcBef>
              <a:buNone/>
            </a:pPr>
            <a:r>
              <a:rPr lang="en"/>
              <a:t>Di contoh jadwal ini ada 3 </a:t>
            </a:r>
            <a:r>
              <a:rPr b="1" lang="en" u="sng"/>
              <a:t>electives</a:t>
            </a:r>
            <a:r>
              <a:rPr lang="en"/>
              <a:t>: debate (debat), orchestra (orkestra), dan French (Bahasa Perancis). Setiap hari, jadwal murid ini akan sama.</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Shape 130"/>
          <p:cNvSpPr txBox="1"/>
          <p:nvPr>
            <p:ph type="title"/>
          </p:nvPr>
        </p:nvSpPr>
        <p:spPr>
          <a:xfrm>
            <a:off x="5128375" y="931125"/>
            <a:ext cx="3736200" cy="666600"/>
          </a:xfrm>
          <a:prstGeom prst="rect">
            <a:avLst/>
          </a:prstGeom>
        </p:spPr>
        <p:txBody>
          <a:bodyPr anchorCtr="0" anchor="t" bIns="91425" lIns="91425" rIns="91425" wrap="square" tIns="91425">
            <a:noAutofit/>
          </a:bodyPr>
          <a:lstStyle/>
          <a:p>
            <a:pPr lvl="0" rtl="0" algn="ctr">
              <a:spcBef>
                <a:spcPts val="0"/>
              </a:spcBef>
              <a:buNone/>
            </a:pPr>
            <a:r>
              <a:rPr lang="en"/>
              <a:t>Musik, tapi bukan ekstrakurikuler</a:t>
            </a:r>
          </a:p>
        </p:txBody>
      </p:sp>
      <p:sp>
        <p:nvSpPr>
          <p:cNvPr id="131" name="Shape 131"/>
          <p:cNvSpPr txBox="1"/>
          <p:nvPr>
            <p:ph idx="1" type="body"/>
          </p:nvPr>
        </p:nvSpPr>
        <p:spPr>
          <a:xfrm>
            <a:off x="5128375" y="1643100"/>
            <a:ext cx="3493200" cy="1857300"/>
          </a:xfrm>
          <a:prstGeom prst="rect">
            <a:avLst/>
          </a:prstGeom>
        </p:spPr>
        <p:txBody>
          <a:bodyPr anchorCtr="0" anchor="t" bIns="91425" lIns="91425" rIns="91425" wrap="square" tIns="91425">
            <a:noAutofit/>
          </a:bodyPr>
          <a:lstStyle/>
          <a:p>
            <a:pPr lvl="0" algn="ctr">
              <a:spcBef>
                <a:spcPts val="0"/>
              </a:spcBef>
              <a:buNone/>
            </a:pPr>
            <a:r>
              <a:rPr lang="en" sz="1400"/>
              <a:t>Di Amerika, musik adalah salah satu mata pelajaran wajib. Murid-murid bisa memilih antara band(alat musik tiup), orchestra (alat musik gesek), dan choir (paduan suara). Foto disamping ini adalah foto orchestra ku saat kita memenangkan kompetisi tahun lalu.</a:t>
            </a:r>
          </a:p>
        </p:txBody>
      </p:sp>
      <p:pic>
        <p:nvPicPr>
          <p:cNvPr id="132" name="Shape 132"/>
          <p:cNvPicPr preferRelativeResize="0"/>
          <p:nvPr/>
        </p:nvPicPr>
        <p:blipFill rotWithShape="1">
          <a:blip r:embed="rId4">
            <a:alphaModFix/>
          </a:blip>
          <a:srcRect b="0" l="20042" r="23783" t="0"/>
          <a:stretch/>
        </p:blipFill>
        <p:spPr>
          <a:xfrm>
            <a:off x="0" y="278300"/>
            <a:ext cx="4573576" cy="45868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6" name="Shape 136"/>
        <p:cNvGrpSpPr/>
        <p:nvPr/>
      </p:nvGrpSpPr>
      <p:grpSpPr>
        <a:xfrm>
          <a:off x="0" y="0"/>
          <a:ext cx="0" cy="0"/>
          <a:chOff x="0" y="0"/>
          <a:chExt cx="0" cy="0"/>
        </a:xfrm>
      </p:grpSpPr>
      <p:pic>
        <p:nvPicPr>
          <p:cNvPr descr="DeathToStock7.jpg" id="137" name="Shape 137"/>
          <p:cNvPicPr preferRelativeResize="0"/>
          <p:nvPr/>
        </p:nvPicPr>
        <p:blipFill>
          <a:blip r:embed="rId3">
            <a:alphaModFix amt="20000"/>
          </a:blip>
          <a:stretch>
            <a:fillRect/>
          </a:stretch>
        </p:blipFill>
        <p:spPr>
          <a:xfrm>
            <a:off x="0" y="0"/>
            <a:ext cx="9144000" cy="5143500"/>
          </a:xfrm>
          <a:prstGeom prst="rect">
            <a:avLst/>
          </a:prstGeom>
          <a:noFill/>
          <a:ln>
            <a:noFill/>
          </a:ln>
        </p:spPr>
      </p:pic>
      <p:sp>
        <p:nvSpPr>
          <p:cNvPr id="138" name="Shape 138"/>
          <p:cNvSpPr/>
          <p:nvPr/>
        </p:nvSpPr>
        <p:spPr>
          <a:xfrm>
            <a:off x="1165313" y="2282450"/>
            <a:ext cx="6813354" cy="578600"/>
          </a:xfrm>
          <a:prstGeom prst="rect">
            <a:avLst/>
          </a:prstGeom>
        </p:spPr>
        <p:txBody>
          <a:bodyPr>
            <a:prstTxWarp prst="textPlain"/>
          </a:bodyPr>
          <a:lstStyle/>
          <a:p>
            <a:pPr lvl="0" algn="ctr"/>
            <a:r>
              <a:rPr b="1" i="0">
                <a:ln>
                  <a:noFill/>
                </a:ln>
                <a:solidFill>
                  <a:srgbClr val="00B2FF">
                    <a:alpha val="73330"/>
                  </a:srgbClr>
                </a:solidFill>
                <a:latin typeface="Muli"/>
              </a:rPr>
              <a:t>TO BE CONTINUED</a:t>
            </a:r>
          </a:p>
        </p:txBody>
      </p:sp>
      <p:grpSp>
        <p:nvGrpSpPr>
          <p:cNvPr id="139" name="Shape 139"/>
          <p:cNvGrpSpPr/>
          <p:nvPr/>
        </p:nvGrpSpPr>
        <p:grpSpPr>
          <a:xfrm>
            <a:off x="4159760" y="872911"/>
            <a:ext cx="824467" cy="846120"/>
            <a:chOff x="3951850" y="2985350"/>
            <a:chExt cx="407950" cy="416500"/>
          </a:xfrm>
        </p:grpSpPr>
        <p:sp>
          <p:nvSpPr>
            <p:cNvPr id="140" name="Shape 140"/>
            <p:cNvSpPr/>
            <p:nvPr/>
          </p:nvSpPr>
          <p:spPr>
            <a:xfrm>
              <a:off x="3951850" y="2985350"/>
              <a:ext cx="314800" cy="314825"/>
            </a:xfrm>
            <a:custGeom>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1" name="Shape 141"/>
            <p:cNvSpPr/>
            <p:nvPr/>
          </p:nvSpPr>
          <p:spPr>
            <a:xfrm>
              <a:off x="3988375" y="3021875"/>
              <a:ext cx="241750" cy="241750"/>
            </a:xfrm>
            <a:custGeom>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2" name="Shape 142"/>
            <p:cNvSpPr/>
            <p:nvPr/>
          </p:nvSpPr>
          <p:spPr>
            <a:xfrm>
              <a:off x="4024300" y="3058425"/>
              <a:ext cx="84650" cy="84650"/>
            </a:xfrm>
            <a:custGeom>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3" name="Shape 143"/>
            <p:cNvSpPr/>
            <p:nvPr/>
          </p:nvSpPr>
          <p:spPr>
            <a:xfrm>
              <a:off x="4205750" y="3248375"/>
              <a:ext cx="154050" cy="153475"/>
            </a:xfrm>
            <a:custGeom>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217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Shape 148"/>
          <p:cNvSpPr txBox="1"/>
          <p:nvPr>
            <p:ph idx="4294967295" type="title"/>
          </p:nvPr>
        </p:nvSpPr>
        <p:spPr>
          <a:xfrm>
            <a:off x="0" y="1461375"/>
            <a:ext cx="4484400" cy="2220600"/>
          </a:xfrm>
          <a:prstGeom prst="rect">
            <a:avLst/>
          </a:prstGeom>
          <a:solidFill>
            <a:srgbClr val="00B2FF">
              <a:alpha val="73330"/>
            </a:srgbClr>
          </a:solidFill>
        </p:spPr>
        <p:txBody>
          <a:bodyPr anchorCtr="0" anchor="ctr" bIns="91425" lIns="91425" rIns="91425" wrap="square" tIns="91425">
            <a:noAutofit/>
          </a:bodyPr>
          <a:lstStyle/>
          <a:p>
            <a:pPr lvl="0" rtl="0" algn="ctr">
              <a:spcBef>
                <a:spcPts val="0"/>
              </a:spcBef>
              <a:buNone/>
            </a:pPr>
            <a:r>
              <a:rPr b="0" lang="en"/>
              <a:t>Ingin tahu lebih banyak</a:t>
            </a:r>
            <a:r>
              <a:rPr b="0" lang="en"/>
              <a:t>?</a:t>
            </a:r>
          </a:p>
          <a:p>
            <a:pPr lvl="0" rtl="0" algn="ctr">
              <a:spcBef>
                <a:spcPts val="0"/>
              </a:spcBef>
              <a:buNone/>
            </a:pPr>
            <a:r>
              <a:rPr lang="en" sz="2000"/>
              <a:t>BACA CULTURE: SCHOOL PART II</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Shape 61"/>
          <p:cNvSpPr txBox="1"/>
          <p:nvPr>
            <p:ph type="title"/>
          </p:nvPr>
        </p:nvSpPr>
        <p:spPr>
          <a:xfrm>
            <a:off x="2902775" y="302375"/>
            <a:ext cx="5718600" cy="503100"/>
          </a:xfrm>
          <a:prstGeom prst="rect">
            <a:avLst/>
          </a:prstGeom>
        </p:spPr>
        <p:txBody>
          <a:bodyPr anchorCtr="0" anchor="t" bIns="91425" lIns="91425" rIns="91425" wrap="square" tIns="91425">
            <a:noAutofit/>
          </a:bodyPr>
          <a:lstStyle/>
          <a:p>
            <a:pPr lvl="0">
              <a:spcBef>
                <a:spcPts val="0"/>
              </a:spcBef>
              <a:buNone/>
            </a:pPr>
            <a:r>
              <a:rPr lang="en" sz="2400"/>
              <a:t>Today’s Lesson/ Materi Hari Ini</a:t>
            </a:r>
          </a:p>
        </p:txBody>
      </p:sp>
      <p:sp>
        <p:nvSpPr>
          <p:cNvPr id="62" name="Shape 62"/>
          <p:cNvSpPr txBox="1"/>
          <p:nvPr/>
        </p:nvSpPr>
        <p:spPr>
          <a:xfrm>
            <a:off x="2902775" y="1113875"/>
            <a:ext cx="5621700" cy="2747700"/>
          </a:xfrm>
          <a:prstGeom prst="rect">
            <a:avLst/>
          </a:prstGeom>
          <a:noFill/>
          <a:ln>
            <a:noFill/>
          </a:ln>
        </p:spPr>
        <p:txBody>
          <a:bodyPr anchorCtr="0" anchor="t" bIns="91425" lIns="91425" rIns="91425" wrap="square" tIns="91425">
            <a:noAutofit/>
          </a:bodyPr>
          <a:lstStyle/>
          <a:p>
            <a:pPr lvl="0" rtl="0" algn="ctr">
              <a:spcBef>
                <a:spcPts val="600"/>
              </a:spcBef>
              <a:buNone/>
            </a:pPr>
            <a:r>
              <a:rPr b="1" lang="en" sz="1200">
                <a:solidFill>
                  <a:srgbClr val="FFFFFF"/>
                </a:solidFill>
                <a:latin typeface="Muli"/>
                <a:ea typeface="Muli"/>
                <a:cs typeface="Muli"/>
                <a:sym typeface="Muli"/>
              </a:rPr>
              <a:t>Culture: School</a:t>
            </a:r>
          </a:p>
          <a:p>
            <a:pPr lvl="0" rtl="0">
              <a:spcBef>
                <a:spcPts val="600"/>
              </a:spcBef>
              <a:buClr>
                <a:schemeClr val="dk1"/>
              </a:buClr>
              <a:buSzPct val="91666"/>
              <a:buFont typeface="Arial"/>
              <a:buNone/>
            </a:pPr>
            <a:r>
              <a:rPr lang="en" sz="1200">
                <a:solidFill>
                  <a:srgbClr val="FFFFFF"/>
                </a:solidFill>
                <a:latin typeface="Muli"/>
                <a:ea typeface="Muli"/>
                <a:cs typeface="Muli"/>
                <a:sym typeface="Muli"/>
              </a:rPr>
              <a:t>Di unit </a:t>
            </a:r>
            <a:r>
              <a:rPr i="1" lang="en" sz="1200">
                <a:solidFill>
                  <a:srgbClr val="FFFFFF"/>
                </a:solidFill>
                <a:latin typeface="Muli"/>
                <a:ea typeface="Muli"/>
                <a:cs typeface="Muli"/>
                <a:sym typeface="Muli"/>
              </a:rPr>
              <a:t>culture</a:t>
            </a:r>
            <a:r>
              <a:rPr lang="en" sz="1200">
                <a:solidFill>
                  <a:srgbClr val="FFFFFF"/>
                </a:solidFill>
                <a:latin typeface="Muli"/>
                <a:ea typeface="Muli"/>
                <a:cs typeface="Muli"/>
                <a:sym typeface="Muli"/>
              </a:rPr>
              <a:t> ini, murid-murid akan belajar tentang sekolah di Amerika. Walaupun materi di unit ini tidak berkaitan dengan kurikulum Bahasa Inggris, kosa-kata dan wawasan baru tentang kehidupan di Amerika akan membuat pengalaman belajar mereka lebih menarik dan menyenangkan.</a:t>
            </a:r>
          </a:p>
        </p:txBody>
      </p:sp>
      <p:sp>
        <p:nvSpPr>
          <p:cNvPr id="63" name="Shape 63"/>
          <p:cNvSpPr txBox="1"/>
          <p:nvPr/>
        </p:nvSpPr>
        <p:spPr>
          <a:xfrm>
            <a:off x="2387400" y="4650275"/>
            <a:ext cx="5784000" cy="441600"/>
          </a:xfrm>
          <a:prstGeom prst="rect">
            <a:avLst/>
          </a:prstGeom>
          <a:noFill/>
          <a:ln>
            <a:noFill/>
          </a:ln>
        </p:spPr>
        <p:txBody>
          <a:bodyPr anchorCtr="0" anchor="t" bIns="91425" lIns="91425" rIns="91425" wrap="square" tIns="91425">
            <a:noAutofit/>
          </a:bodyPr>
          <a:lstStyle/>
          <a:p>
            <a:pPr lvl="0" rtl="0">
              <a:spcBef>
                <a:spcPts val="1000"/>
              </a:spcBef>
              <a:spcAft>
                <a:spcPts val="1000"/>
              </a:spcAft>
              <a:buNone/>
            </a:pPr>
            <a:r>
              <a:rPr lang="en" sz="800">
                <a:solidFill>
                  <a:srgbClr val="FFFFFF"/>
                </a:solidFill>
                <a:latin typeface="Muli"/>
                <a:ea typeface="Muli"/>
                <a:cs typeface="Muli"/>
                <a:sym typeface="Muli"/>
              </a:rPr>
              <a:t>This template is made by </a:t>
            </a:r>
            <a:r>
              <a:rPr lang="en" sz="800">
                <a:solidFill>
                  <a:srgbClr val="FFFFFF"/>
                </a:solidFill>
                <a:latin typeface="Muli"/>
                <a:ea typeface="Muli"/>
                <a:cs typeface="Muli"/>
                <a:sym typeface="Muli"/>
              </a:rPr>
              <a:t>SlidesCarnival. All credits are due to the artists and creators of this design.</a:t>
            </a:r>
          </a:p>
          <a:p>
            <a:pPr lvl="0" rtl="0">
              <a:spcBef>
                <a:spcPts val="1000"/>
              </a:spcBef>
              <a:spcAft>
                <a:spcPts val="1000"/>
              </a:spcAft>
              <a:buNone/>
            </a:pPr>
            <a:r>
              <a:t/>
            </a:r>
            <a:endParaRPr sz="1100">
              <a:solidFill>
                <a:srgbClr val="FFFFFF"/>
              </a:solidFill>
              <a:latin typeface="Muli"/>
              <a:ea typeface="Muli"/>
              <a:cs typeface="Muli"/>
              <a:sym typeface="Muli"/>
            </a:endParaRPr>
          </a:p>
          <a:p>
            <a:pPr lvl="0" rtl="0">
              <a:spcBef>
                <a:spcPts val="1000"/>
              </a:spcBef>
              <a:spcAft>
                <a:spcPts val="1000"/>
              </a:spcAft>
              <a:buNone/>
            </a:pPr>
            <a:r>
              <a:t/>
            </a:r>
            <a:endParaRPr sz="1100">
              <a:solidFill>
                <a:srgbClr val="FFFFFF"/>
              </a:solidFill>
              <a:latin typeface="Muli"/>
              <a:ea typeface="Muli"/>
              <a:cs typeface="Muli"/>
              <a:sym typeface="Mul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Shape 68"/>
          <p:cNvSpPr/>
          <p:nvPr/>
        </p:nvSpPr>
        <p:spPr>
          <a:xfrm>
            <a:off x="0" y="0"/>
            <a:ext cx="9144000" cy="5169000"/>
          </a:xfrm>
          <a:prstGeom prst="rect">
            <a:avLst/>
          </a:prstGeom>
          <a:solidFill>
            <a:srgbClr val="FFFFFF">
              <a:alpha val="26540"/>
            </a:srgbClr>
          </a:solidFill>
          <a:ln>
            <a:noFill/>
          </a:ln>
        </p:spPr>
        <p:txBody>
          <a:bodyPr anchorCtr="0" anchor="ctr" bIns="91425" lIns="91425" rIns="91425" wrap="square" tIns="91425">
            <a:noAutofit/>
          </a:bodyPr>
          <a:lstStyle/>
          <a:p>
            <a:pPr lvl="0">
              <a:spcBef>
                <a:spcPts val="0"/>
              </a:spcBef>
              <a:buNone/>
            </a:pPr>
            <a:r>
              <a:t/>
            </a:r>
            <a:endParaRPr/>
          </a:p>
        </p:txBody>
      </p:sp>
      <p:sp>
        <p:nvSpPr>
          <p:cNvPr id="69" name="Shape 69"/>
          <p:cNvSpPr txBox="1"/>
          <p:nvPr>
            <p:ph idx="4294967295" type="ctrTitle"/>
          </p:nvPr>
        </p:nvSpPr>
        <p:spPr>
          <a:xfrm>
            <a:off x="685800" y="1583342"/>
            <a:ext cx="7772400" cy="1159800"/>
          </a:xfrm>
          <a:prstGeom prst="rect">
            <a:avLst/>
          </a:prstGeom>
        </p:spPr>
        <p:txBody>
          <a:bodyPr anchorCtr="0" anchor="b" bIns="91425" lIns="91425" rIns="91425" wrap="square" tIns="91425">
            <a:noAutofit/>
          </a:bodyPr>
          <a:lstStyle/>
          <a:p>
            <a:pPr lvl="0">
              <a:spcBef>
                <a:spcPts val="0"/>
              </a:spcBef>
              <a:buNone/>
            </a:pPr>
            <a:r>
              <a:rPr lang="en" sz="9600">
                <a:solidFill>
                  <a:srgbClr val="00B2FF"/>
                </a:solidFill>
              </a:rPr>
              <a:t>Hello!</a:t>
            </a:r>
          </a:p>
        </p:txBody>
      </p:sp>
      <p:sp>
        <p:nvSpPr>
          <p:cNvPr id="70" name="Shape 70"/>
          <p:cNvSpPr txBox="1"/>
          <p:nvPr>
            <p:ph idx="1" type="subTitle"/>
          </p:nvPr>
        </p:nvSpPr>
        <p:spPr>
          <a:xfrm>
            <a:off x="876825" y="2688925"/>
            <a:ext cx="3173400" cy="2444700"/>
          </a:xfrm>
          <a:prstGeom prst="rect">
            <a:avLst/>
          </a:prstGeom>
          <a:solidFill>
            <a:srgbClr val="00B2FF">
              <a:alpha val="73330"/>
            </a:srgbClr>
          </a:solidFill>
          <a:ln>
            <a:noFill/>
          </a:ln>
        </p:spPr>
        <p:txBody>
          <a:bodyPr anchorCtr="0" anchor="t" bIns="91425" lIns="91425" rIns="91425" wrap="square" tIns="91425">
            <a:noAutofit/>
          </a:bodyPr>
          <a:lstStyle/>
          <a:p>
            <a:pPr lvl="0">
              <a:spcBef>
                <a:spcPts val="0"/>
              </a:spcBef>
              <a:buClr>
                <a:schemeClr val="dk1"/>
              </a:buClr>
              <a:buSzPct val="78571"/>
              <a:buFont typeface="Arial"/>
              <a:buNone/>
            </a:pPr>
            <a:r>
              <a:rPr lang="en">
                <a:solidFill>
                  <a:srgbClr val="FFFFFF"/>
                </a:solidFill>
                <a:latin typeface="Muli"/>
                <a:ea typeface="Muli"/>
                <a:cs typeface="Muli"/>
                <a:sym typeface="Muli"/>
              </a:rPr>
              <a:t>Welcome to today’s culture lesson: school. In this lesson, we will learn about what a typical American school is like.</a:t>
            </a:r>
          </a:p>
          <a:p>
            <a:pPr lvl="0">
              <a:spcBef>
                <a:spcPts val="0"/>
              </a:spcBef>
              <a:buClr>
                <a:schemeClr val="dk1"/>
              </a:buClr>
              <a:buSzPct val="78571"/>
              <a:buFont typeface="Arial"/>
              <a:buNone/>
            </a:pPr>
            <a:r>
              <a:t/>
            </a:r>
            <a:endParaRPr>
              <a:solidFill>
                <a:srgbClr val="FFFFFF"/>
              </a:solidFill>
              <a:latin typeface="Muli"/>
              <a:ea typeface="Muli"/>
              <a:cs typeface="Muli"/>
              <a:sym typeface="Muli"/>
            </a:endParaRPr>
          </a:p>
          <a:p>
            <a:pPr lvl="0">
              <a:spcBef>
                <a:spcPts val="0"/>
              </a:spcBef>
              <a:buClr>
                <a:schemeClr val="dk1"/>
              </a:buClr>
              <a:buSzPct val="78571"/>
              <a:buFont typeface="Arial"/>
              <a:buNone/>
            </a:pPr>
            <a:r>
              <a:rPr lang="en">
                <a:solidFill>
                  <a:srgbClr val="FFFFFF"/>
                </a:solidFill>
                <a:latin typeface="Muli"/>
                <a:ea typeface="Muli"/>
                <a:cs typeface="Muli"/>
                <a:sym typeface="Muli"/>
              </a:rPr>
              <a:t>Selamat datang di pelajaran culture hari ini: sekolah. Di pelajaran ini, kita akan belajar tentang sekolah-sekolah America.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Shape 75"/>
          <p:cNvSpPr txBox="1"/>
          <p:nvPr>
            <p:ph idx="1" type="subTitle"/>
          </p:nvPr>
        </p:nvSpPr>
        <p:spPr>
          <a:xfrm>
            <a:off x="3009350" y="2878675"/>
            <a:ext cx="3086700" cy="2044500"/>
          </a:xfrm>
          <a:prstGeom prst="rect">
            <a:avLst/>
          </a:prstGeom>
        </p:spPr>
        <p:txBody>
          <a:bodyPr anchorCtr="0" anchor="t" bIns="91425" lIns="91425" rIns="91425" wrap="square" tIns="91425">
            <a:noAutofit/>
          </a:bodyPr>
          <a:lstStyle/>
          <a:p>
            <a:pPr lvl="0" rtl="0">
              <a:spcBef>
                <a:spcPts val="0"/>
              </a:spcBef>
              <a:buNone/>
            </a:pPr>
            <a:r>
              <a:rPr lang="en"/>
              <a:t>Daftar kosa kata tentang sekolah</a:t>
            </a:r>
          </a:p>
        </p:txBody>
      </p:sp>
      <p:sp>
        <p:nvSpPr>
          <p:cNvPr id="76" name="Shape 76"/>
          <p:cNvSpPr txBox="1"/>
          <p:nvPr>
            <p:ph type="title"/>
          </p:nvPr>
        </p:nvSpPr>
        <p:spPr>
          <a:xfrm>
            <a:off x="3048000" y="834175"/>
            <a:ext cx="3048000" cy="2044500"/>
          </a:xfrm>
          <a:prstGeom prst="rect">
            <a:avLst/>
          </a:prstGeom>
        </p:spPr>
        <p:txBody>
          <a:bodyPr anchorCtr="0" anchor="b" bIns="91425" lIns="91425" rIns="91425" wrap="square" tIns="91425">
            <a:noAutofit/>
          </a:bodyPr>
          <a:lstStyle/>
          <a:p>
            <a:pPr lvl="0" rtl="0">
              <a:spcBef>
                <a:spcPts val="0"/>
              </a:spcBef>
              <a:buNone/>
            </a:pPr>
            <a:r>
              <a:rPr lang="en"/>
              <a:t>1.</a:t>
            </a:r>
          </a:p>
          <a:p>
            <a:pPr lvl="0">
              <a:spcBef>
                <a:spcPts val="0"/>
              </a:spcBef>
              <a:buNone/>
            </a:pPr>
            <a:r>
              <a:rPr lang="en"/>
              <a:t>Vocabulary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Shape 81"/>
          <p:cNvSpPr txBox="1"/>
          <p:nvPr>
            <p:ph idx="1" type="body"/>
          </p:nvPr>
        </p:nvSpPr>
        <p:spPr>
          <a:xfrm>
            <a:off x="1964225" y="2161800"/>
            <a:ext cx="5215500" cy="819900"/>
          </a:xfrm>
          <a:prstGeom prst="rect">
            <a:avLst/>
          </a:prstGeom>
        </p:spPr>
        <p:txBody>
          <a:bodyPr anchorCtr="0" anchor="ctr" bIns="91425" lIns="91425" rIns="91425" wrap="square" tIns="91425">
            <a:noAutofit/>
          </a:bodyPr>
          <a:lstStyle/>
          <a:p>
            <a:pPr lvl="0">
              <a:spcBef>
                <a:spcPts val="0"/>
              </a:spcBef>
              <a:buNone/>
            </a:pPr>
            <a:r>
              <a:rPr lang="en"/>
              <a:t>“What I remember most about school are the memories I created with my friends.” JJ Watt</a:t>
            </a:r>
            <a:br>
              <a:rPr lang="en"/>
            </a:b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Shape 86"/>
          <p:cNvSpPr txBox="1"/>
          <p:nvPr>
            <p:ph idx="1" type="body"/>
          </p:nvPr>
        </p:nvSpPr>
        <p:spPr>
          <a:xfrm>
            <a:off x="2902950" y="1144150"/>
            <a:ext cx="3209400" cy="3490500"/>
          </a:xfrm>
          <a:prstGeom prst="rect">
            <a:avLst/>
          </a:prstGeom>
        </p:spPr>
        <p:txBody>
          <a:bodyPr anchorCtr="0" anchor="t" bIns="91425" lIns="91425" rIns="91425" wrap="square" tIns="91425">
            <a:noAutofit/>
          </a:bodyPr>
          <a:lstStyle/>
          <a:p>
            <a:pPr indent="-304800" lvl="0" marL="457200" rtl="0">
              <a:spcBef>
                <a:spcPts val="0"/>
              </a:spcBef>
              <a:spcAft>
                <a:spcPts val="0"/>
              </a:spcAft>
              <a:buSzPct val="100000"/>
            </a:pPr>
            <a:r>
              <a:rPr lang="en" sz="1200"/>
              <a:t>School: Sekolah</a:t>
            </a:r>
          </a:p>
          <a:p>
            <a:pPr indent="-304800" lvl="0" marL="457200" rtl="0">
              <a:spcBef>
                <a:spcPts val="0"/>
              </a:spcBef>
              <a:spcAft>
                <a:spcPts val="0"/>
              </a:spcAft>
              <a:buSzPct val="100000"/>
            </a:pPr>
            <a:r>
              <a:rPr lang="en" sz="1200"/>
              <a:t>Elementary school: SD</a:t>
            </a:r>
          </a:p>
          <a:p>
            <a:pPr indent="-304800" lvl="0" marL="457200" rtl="0">
              <a:spcBef>
                <a:spcPts val="0"/>
              </a:spcBef>
              <a:spcAft>
                <a:spcPts val="0"/>
              </a:spcAft>
              <a:buSzPct val="100000"/>
            </a:pPr>
            <a:r>
              <a:rPr lang="en" sz="1200"/>
              <a:t>Middle school: SMP</a:t>
            </a:r>
          </a:p>
          <a:p>
            <a:pPr indent="-304800" lvl="0" marL="457200" rtl="0">
              <a:spcBef>
                <a:spcPts val="0"/>
              </a:spcBef>
              <a:spcAft>
                <a:spcPts val="0"/>
              </a:spcAft>
              <a:buSzPct val="100000"/>
            </a:pPr>
            <a:r>
              <a:rPr lang="en" sz="1200"/>
              <a:t>High school: SMA</a:t>
            </a:r>
          </a:p>
          <a:p>
            <a:pPr indent="-304800" lvl="0" marL="457200" rtl="0">
              <a:spcBef>
                <a:spcPts val="0"/>
              </a:spcBef>
              <a:spcAft>
                <a:spcPts val="0"/>
              </a:spcAft>
              <a:buSzPct val="100000"/>
            </a:pPr>
            <a:r>
              <a:rPr lang="en" sz="1200"/>
              <a:t>College/ university: Kuliah/ universitas</a:t>
            </a:r>
          </a:p>
          <a:p>
            <a:pPr indent="-304800" lvl="0" marL="457200" rtl="0">
              <a:spcBef>
                <a:spcPts val="0"/>
              </a:spcBef>
              <a:spcAft>
                <a:spcPts val="0"/>
              </a:spcAft>
              <a:buSzPct val="100000"/>
            </a:pPr>
            <a:r>
              <a:rPr lang="en" sz="1200"/>
              <a:t>Classroom: Ruang kelas</a:t>
            </a:r>
          </a:p>
          <a:p>
            <a:pPr indent="-304800" lvl="0" marL="457200" rtl="0">
              <a:spcBef>
                <a:spcPts val="0"/>
              </a:spcBef>
              <a:spcAft>
                <a:spcPts val="0"/>
              </a:spcAft>
              <a:buSzPct val="100000"/>
            </a:pPr>
            <a:r>
              <a:rPr lang="en" sz="1200"/>
              <a:t>Grade level: Kelas</a:t>
            </a:r>
          </a:p>
          <a:p>
            <a:pPr indent="-304800" lvl="0" marL="457200" rtl="0">
              <a:spcBef>
                <a:spcPts val="0"/>
              </a:spcBef>
              <a:spcAft>
                <a:spcPts val="0"/>
              </a:spcAft>
              <a:buSzPct val="100000"/>
            </a:pPr>
            <a:r>
              <a:rPr lang="en" sz="1200"/>
              <a:t>Grade/ score: Nilai</a:t>
            </a:r>
          </a:p>
          <a:p>
            <a:pPr indent="-304800" lvl="0" marL="457200" rtl="0">
              <a:spcBef>
                <a:spcPts val="0"/>
              </a:spcBef>
              <a:spcAft>
                <a:spcPts val="0"/>
              </a:spcAft>
              <a:buSzPct val="100000"/>
            </a:pPr>
            <a:r>
              <a:rPr lang="en" sz="1200"/>
              <a:t>Assignment: Tugas</a:t>
            </a:r>
          </a:p>
          <a:p>
            <a:pPr indent="-304800" lvl="0" marL="457200" rtl="0">
              <a:spcBef>
                <a:spcPts val="0"/>
              </a:spcBef>
              <a:spcAft>
                <a:spcPts val="0"/>
              </a:spcAft>
              <a:buSzPct val="100000"/>
            </a:pPr>
            <a:r>
              <a:rPr lang="en" sz="1200"/>
              <a:t>Homework: Pekerjaan rumah</a:t>
            </a:r>
          </a:p>
          <a:p>
            <a:pPr indent="-304800" lvl="0" marL="457200" rtl="0">
              <a:spcBef>
                <a:spcPts val="0"/>
              </a:spcBef>
              <a:spcAft>
                <a:spcPts val="0"/>
              </a:spcAft>
              <a:buSzPct val="100000"/>
            </a:pPr>
            <a:r>
              <a:rPr lang="en" sz="1200"/>
              <a:t>Cafeteria: Kantin/ kafetaria</a:t>
            </a:r>
          </a:p>
          <a:p>
            <a:pPr indent="-304800" lvl="0" marL="457200" rtl="0">
              <a:spcBef>
                <a:spcPts val="0"/>
              </a:spcBef>
              <a:spcAft>
                <a:spcPts val="0"/>
              </a:spcAft>
              <a:buSzPct val="100000"/>
            </a:pPr>
            <a:r>
              <a:rPr lang="en" sz="1200"/>
              <a:t>Weekday: Hari Senin- Jumat</a:t>
            </a:r>
          </a:p>
          <a:p>
            <a:pPr indent="-304800" lvl="0" marL="457200" rtl="0">
              <a:spcBef>
                <a:spcPts val="0"/>
              </a:spcBef>
              <a:spcAft>
                <a:spcPts val="0"/>
              </a:spcAft>
              <a:buSzPct val="100000"/>
            </a:pPr>
            <a:r>
              <a:rPr lang="en" sz="1200"/>
              <a:t>Weekend: LIbur hari Sabtu- Minggu</a:t>
            </a:r>
          </a:p>
          <a:p>
            <a:pPr indent="-304800" lvl="0" marL="457200" rtl="0">
              <a:spcBef>
                <a:spcPts val="0"/>
              </a:spcBef>
              <a:spcAft>
                <a:spcPts val="0"/>
              </a:spcAft>
              <a:buSzPct val="100000"/>
            </a:pPr>
            <a:r>
              <a:rPr lang="en" sz="1200"/>
              <a:t>Locker: Loker</a:t>
            </a:r>
          </a:p>
          <a:p>
            <a:pPr indent="-304800" lvl="0" marL="457200" rtl="0">
              <a:spcBef>
                <a:spcPts val="0"/>
              </a:spcBef>
              <a:spcAft>
                <a:spcPts val="0"/>
              </a:spcAft>
              <a:buSzPct val="100000"/>
            </a:pPr>
            <a:r>
              <a:rPr lang="en" sz="1200"/>
              <a:t>Lunch: Makan Siang</a:t>
            </a:r>
          </a:p>
          <a:p>
            <a:pPr indent="-304800" lvl="0" marL="457200" rtl="0">
              <a:spcBef>
                <a:spcPts val="0"/>
              </a:spcBef>
              <a:spcAft>
                <a:spcPts val="0"/>
              </a:spcAft>
              <a:buSzPct val="100000"/>
            </a:pPr>
            <a:r>
              <a:rPr lang="en" sz="1200"/>
              <a:t>Language: Bahasa</a:t>
            </a:r>
          </a:p>
          <a:p>
            <a:pPr indent="-304800" lvl="0" marL="457200" rtl="0">
              <a:spcBef>
                <a:spcPts val="0"/>
              </a:spcBef>
              <a:buSzPct val="100000"/>
            </a:pPr>
            <a:r>
              <a:rPr lang="en" sz="1200"/>
              <a:t>Daily schedule: Jadwal pelajaran harian</a:t>
            </a:r>
          </a:p>
          <a:p>
            <a:pPr lvl="0" rtl="0">
              <a:spcBef>
                <a:spcPts val="0"/>
              </a:spcBef>
              <a:buClr>
                <a:schemeClr val="dk1"/>
              </a:buClr>
              <a:buSzPct val="91666"/>
              <a:buFont typeface="Arial"/>
              <a:buNone/>
            </a:pPr>
            <a:r>
              <a:t/>
            </a:r>
            <a:endParaRPr sz="1200"/>
          </a:p>
          <a:p>
            <a:pPr lvl="0">
              <a:spcBef>
                <a:spcPts val="0"/>
              </a:spcBef>
              <a:buNone/>
            </a:pPr>
            <a:r>
              <a:t/>
            </a:r>
            <a:endParaRPr sz="1200"/>
          </a:p>
        </p:txBody>
      </p:sp>
      <p:sp>
        <p:nvSpPr>
          <p:cNvPr id="87" name="Shape 87"/>
          <p:cNvSpPr txBox="1"/>
          <p:nvPr>
            <p:ph type="title"/>
          </p:nvPr>
        </p:nvSpPr>
        <p:spPr>
          <a:xfrm>
            <a:off x="2902775" y="302375"/>
            <a:ext cx="5718600" cy="503100"/>
          </a:xfrm>
          <a:prstGeom prst="rect">
            <a:avLst/>
          </a:prstGeom>
        </p:spPr>
        <p:txBody>
          <a:bodyPr anchorCtr="0" anchor="t" bIns="91425" lIns="91425" rIns="91425" wrap="square" tIns="91425">
            <a:noAutofit/>
          </a:bodyPr>
          <a:lstStyle/>
          <a:p>
            <a:pPr lvl="0">
              <a:spcBef>
                <a:spcPts val="0"/>
              </a:spcBef>
              <a:buNone/>
            </a:pPr>
            <a:r>
              <a:rPr lang="en"/>
              <a:t>Kosa kata tentang sekolah</a:t>
            </a:r>
          </a:p>
        </p:txBody>
      </p:sp>
      <p:sp>
        <p:nvSpPr>
          <p:cNvPr id="88" name="Shape 88"/>
          <p:cNvSpPr txBox="1"/>
          <p:nvPr>
            <p:ph idx="1" type="body"/>
          </p:nvPr>
        </p:nvSpPr>
        <p:spPr>
          <a:xfrm>
            <a:off x="5869350" y="1144150"/>
            <a:ext cx="3209400" cy="3490500"/>
          </a:xfrm>
          <a:prstGeom prst="rect">
            <a:avLst/>
          </a:prstGeom>
        </p:spPr>
        <p:txBody>
          <a:bodyPr anchorCtr="0" anchor="t" bIns="91425" lIns="91425" rIns="91425" wrap="square" tIns="91425">
            <a:noAutofit/>
          </a:bodyPr>
          <a:lstStyle/>
          <a:p>
            <a:pPr indent="-304800" lvl="0" marL="457200" rtl="0">
              <a:spcBef>
                <a:spcPts val="0"/>
              </a:spcBef>
              <a:spcAft>
                <a:spcPts val="0"/>
              </a:spcAft>
              <a:buSzPct val="100000"/>
            </a:pPr>
            <a:r>
              <a:rPr lang="en" sz="1200"/>
              <a:t>Teacher: Guru</a:t>
            </a:r>
          </a:p>
          <a:p>
            <a:pPr indent="-304800" lvl="0" marL="457200" rtl="0">
              <a:spcBef>
                <a:spcPts val="0"/>
              </a:spcBef>
              <a:spcAft>
                <a:spcPts val="0"/>
              </a:spcAft>
              <a:buSzPct val="100000"/>
            </a:pPr>
            <a:r>
              <a:rPr lang="en" sz="1200"/>
              <a:t>Principal: Kepala Sekolah</a:t>
            </a:r>
          </a:p>
          <a:p>
            <a:pPr indent="-304800" lvl="0" marL="457200" rtl="0">
              <a:spcBef>
                <a:spcPts val="0"/>
              </a:spcBef>
              <a:spcAft>
                <a:spcPts val="0"/>
              </a:spcAft>
              <a:buSzPct val="100000"/>
            </a:pPr>
            <a:r>
              <a:rPr lang="en" sz="1200"/>
              <a:t>Extracurricular: Ekstrakurikuler</a:t>
            </a:r>
          </a:p>
          <a:p>
            <a:pPr indent="-304800" lvl="0" marL="457200" rtl="0">
              <a:spcBef>
                <a:spcPts val="0"/>
              </a:spcBef>
              <a:spcAft>
                <a:spcPts val="0"/>
              </a:spcAft>
              <a:buSzPct val="100000"/>
            </a:pPr>
            <a:r>
              <a:rPr lang="en" sz="1200"/>
              <a:t>After school: Sesudah sekolah</a:t>
            </a:r>
          </a:p>
          <a:p>
            <a:pPr indent="-304800" lvl="0" marL="457200" rtl="0">
              <a:spcBef>
                <a:spcPts val="0"/>
              </a:spcBef>
              <a:spcAft>
                <a:spcPts val="0"/>
              </a:spcAft>
              <a:buSzPct val="100000"/>
            </a:pPr>
            <a:r>
              <a:rPr lang="en" sz="1200"/>
              <a:t>Before school: Sebelum sekolah</a:t>
            </a:r>
          </a:p>
          <a:p>
            <a:pPr indent="-304800" lvl="0" marL="457200" rtl="0">
              <a:spcBef>
                <a:spcPts val="0"/>
              </a:spcBef>
              <a:spcAft>
                <a:spcPts val="0"/>
              </a:spcAft>
              <a:buSzPct val="100000"/>
            </a:pPr>
            <a:r>
              <a:rPr lang="en" sz="1200"/>
              <a:t>Elective: Pelajaran pilihan</a:t>
            </a:r>
          </a:p>
          <a:p>
            <a:pPr indent="-304800" lvl="0" marL="457200" rtl="0">
              <a:spcBef>
                <a:spcPts val="0"/>
              </a:spcBef>
              <a:spcAft>
                <a:spcPts val="0"/>
              </a:spcAft>
              <a:buSzPct val="100000"/>
            </a:pPr>
            <a:r>
              <a:rPr lang="en" sz="1200"/>
              <a:t>Quiz: Ulangan harian</a:t>
            </a:r>
          </a:p>
          <a:p>
            <a:pPr indent="-304800" lvl="0" marL="457200" rtl="0">
              <a:spcBef>
                <a:spcPts val="0"/>
              </a:spcBef>
              <a:spcAft>
                <a:spcPts val="0"/>
              </a:spcAft>
              <a:buSzPct val="100000"/>
            </a:pPr>
            <a:r>
              <a:rPr lang="en" sz="1200"/>
              <a:t>Test: Tes</a:t>
            </a:r>
          </a:p>
          <a:p>
            <a:pPr indent="-304800" lvl="0" marL="457200" rtl="0">
              <a:spcBef>
                <a:spcPts val="0"/>
              </a:spcBef>
              <a:spcAft>
                <a:spcPts val="0"/>
              </a:spcAft>
              <a:buSzPct val="100000"/>
            </a:pPr>
            <a:r>
              <a:rPr lang="en" sz="1200"/>
              <a:t>Exam: Ujian</a:t>
            </a:r>
          </a:p>
          <a:p>
            <a:pPr indent="-304800" lvl="0" marL="457200" rtl="0">
              <a:spcBef>
                <a:spcPts val="0"/>
              </a:spcBef>
              <a:spcAft>
                <a:spcPts val="0"/>
              </a:spcAft>
              <a:buSzPct val="100000"/>
            </a:pPr>
            <a:r>
              <a:rPr lang="en" sz="1200"/>
              <a:t>Library: Perpustakaan</a:t>
            </a:r>
          </a:p>
          <a:p>
            <a:pPr indent="-304800" lvl="0" marL="457200" rtl="0">
              <a:spcBef>
                <a:spcPts val="0"/>
              </a:spcBef>
              <a:spcAft>
                <a:spcPts val="0"/>
              </a:spcAft>
              <a:buSzPct val="100000"/>
            </a:pPr>
            <a:r>
              <a:rPr lang="en" sz="1200"/>
              <a:t>Projector: </a:t>
            </a:r>
            <a:r>
              <a:rPr lang="en" sz="1200"/>
              <a:t>Projektor</a:t>
            </a:r>
          </a:p>
          <a:p>
            <a:pPr indent="-304800" lvl="0" marL="457200" rtl="0">
              <a:spcBef>
                <a:spcPts val="0"/>
              </a:spcBef>
              <a:spcAft>
                <a:spcPts val="0"/>
              </a:spcAft>
              <a:buSzPct val="100000"/>
            </a:pPr>
            <a:r>
              <a:rPr lang="en" sz="1200"/>
              <a:t>Screen: Layar</a:t>
            </a:r>
          </a:p>
          <a:p>
            <a:pPr indent="-304800" lvl="0" marL="457200" rtl="0">
              <a:spcBef>
                <a:spcPts val="0"/>
              </a:spcBef>
              <a:spcAft>
                <a:spcPts val="0"/>
              </a:spcAft>
              <a:buSzPct val="100000"/>
            </a:pPr>
            <a:r>
              <a:rPr lang="en" sz="1200"/>
              <a:t>Whiteboard: Papan tulis putih</a:t>
            </a:r>
          </a:p>
          <a:p>
            <a:pPr indent="-304800" lvl="0" marL="457200" rtl="0">
              <a:spcBef>
                <a:spcPts val="0"/>
              </a:spcBef>
              <a:spcAft>
                <a:spcPts val="0"/>
              </a:spcAft>
              <a:buSzPct val="100000"/>
            </a:pPr>
            <a:r>
              <a:rPr lang="en" sz="1200"/>
              <a:t>Desk: Bangku</a:t>
            </a:r>
          </a:p>
          <a:p>
            <a:pPr indent="-304800" lvl="0" marL="457200" rtl="0">
              <a:spcBef>
                <a:spcPts val="0"/>
              </a:spcBef>
              <a:spcAft>
                <a:spcPts val="0"/>
              </a:spcAft>
              <a:buSzPct val="100000"/>
            </a:pPr>
            <a:r>
              <a:rPr lang="en" sz="1200"/>
              <a:t>Recess: Istirahat</a:t>
            </a:r>
          </a:p>
          <a:p>
            <a:pPr indent="-304800" lvl="0" marL="457200" rtl="0">
              <a:spcBef>
                <a:spcPts val="0"/>
              </a:spcBef>
              <a:spcAft>
                <a:spcPts val="0"/>
              </a:spcAft>
              <a:buSzPct val="100000"/>
            </a:pPr>
            <a:r>
              <a:rPr lang="en" sz="1200"/>
              <a:t>Hallway: Lorong</a:t>
            </a:r>
          </a:p>
          <a:p>
            <a:pPr indent="-304800" lvl="0" marL="457200" rtl="0">
              <a:spcBef>
                <a:spcPts val="0"/>
              </a:spcBef>
              <a:buSzPct val="100000"/>
            </a:pPr>
            <a:r>
              <a:rPr lang="en" sz="1200"/>
              <a:t>Moving class: Murid-murid pindah dari kelas ke kelas, bukan guru</a:t>
            </a:r>
          </a:p>
          <a:p>
            <a:pPr lvl="0" rtl="0">
              <a:spcBef>
                <a:spcPts val="0"/>
              </a:spcBef>
              <a:buClr>
                <a:schemeClr val="dk1"/>
              </a:buClr>
              <a:buSzPct val="91666"/>
              <a:buFont typeface="Arial"/>
              <a:buNone/>
            </a:pPr>
            <a:r>
              <a:t/>
            </a:r>
            <a:endParaRPr sz="1200"/>
          </a:p>
          <a:p>
            <a:pPr lvl="0" rtl="0">
              <a:spcBef>
                <a:spcPts val="0"/>
              </a:spcBef>
              <a:buNone/>
            </a:pPr>
            <a:r>
              <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Shape 93"/>
          <p:cNvSpPr/>
          <p:nvPr/>
        </p:nvSpPr>
        <p:spPr>
          <a:xfrm>
            <a:off x="2572050" y="0"/>
            <a:ext cx="3999900" cy="5143500"/>
          </a:xfrm>
          <a:prstGeom prst="rect">
            <a:avLst/>
          </a:prstGeom>
          <a:solidFill>
            <a:srgbClr val="00B2FF">
              <a:alpha val="73330"/>
            </a:srgbClr>
          </a:solidFill>
          <a:ln>
            <a:noFill/>
          </a:ln>
        </p:spPr>
        <p:txBody>
          <a:bodyPr anchorCtr="0" anchor="ctr" bIns="91425" lIns="91425" rIns="91425" wrap="square" tIns="91425">
            <a:noAutofit/>
          </a:bodyPr>
          <a:lstStyle/>
          <a:p>
            <a:pPr lvl="0">
              <a:spcBef>
                <a:spcPts val="0"/>
              </a:spcBef>
              <a:buNone/>
            </a:pPr>
            <a:r>
              <a:t/>
            </a:r>
            <a:endParaRPr/>
          </a:p>
        </p:txBody>
      </p:sp>
      <p:sp>
        <p:nvSpPr>
          <p:cNvPr id="94" name="Shape 94"/>
          <p:cNvSpPr txBox="1"/>
          <p:nvPr>
            <p:ph idx="4294967295" type="ctrTitle"/>
          </p:nvPr>
        </p:nvSpPr>
        <p:spPr>
          <a:xfrm>
            <a:off x="2880950" y="2573950"/>
            <a:ext cx="3365400" cy="1159800"/>
          </a:xfrm>
          <a:prstGeom prst="rect">
            <a:avLst/>
          </a:prstGeom>
        </p:spPr>
        <p:txBody>
          <a:bodyPr anchorCtr="0" anchor="b" bIns="91425" lIns="91425" rIns="91425" wrap="square" tIns="91425">
            <a:noAutofit/>
          </a:bodyPr>
          <a:lstStyle/>
          <a:p>
            <a:pPr lvl="0" rtl="0" algn="ctr">
              <a:spcBef>
                <a:spcPts val="0"/>
              </a:spcBef>
              <a:buNone/>
            </a:pPr>
            <a:r>
              <a:rPr lang="en" sz="4800"/>
              <a:t>BASIC CONCEPT</a:t>
            </a:r>
          </a:p>
        </p:txBody>
      </p:sp>
      <p:sp>
        <p:nvSpPr>
          <p:cNvPr id="95" name="Shape 95"/>
          <p:cNvSpPr txBox="1"/>
          <p:nvPr>
            <p:ph idx="1" type="subTitle"/>
          </p:nvPr>
        </p:nvSpPr>
        <p:spPr>
          <a:xfrm>
            <a:off x="2880900" y="3563950"/>
            <a:ext cx="3365400" cy="784800"/>
          </a:xfrm>
          <a:prstGeom prst="rect">
            <a:avLst/>
          </a:prstGeom>
          <a:noFill/>
          <a:ln>
            <a:noFill/>
          </a:ln>
        </p:spPr>
        <p:txBody>
          <a:bodyPr anchorCtr="0" anchor="t" bIns="91425" lIns="91425" rIns="91425" wrap="square" tIns="91425">
            <a:noAutofit/>
          </a:bodyPr>
          <a:lstStyle/>
          <a:p>
            <a:pPr lvl="0" rtl="0" algn="ctr">
              <a:spcBef>
                <a:spcPts val="0"/>
              </a:spcBef>
              <a:buNone/>
            </a:pPr>
            <a:r>
              <a:rPr lang="en" sz="1200">
                <a:solidFill>
                  <a:srgbClr val="FFFFFF"/>
                </a:solidFill>
                <a:latin typeface="Muli"/>
                <a:ea typeface="Muli"/>
                <a:cs typeface="Muli"/>
                <a:sym typeface="Muli"/>
              </a:rPr>
              <a:t>Di bagian ini, kalian akan belajar tentang dasar-dasar sistem pendidikan di Amerika.</a:t>
            </a:r>
          </a:p>
        </p:txBody>
      </p:sp>
      <p:grpSp>
        <p:nvGrpSpPr>
          <p:cNvPr id="96" name="Shape 96"/>
          <p:cNvGrpSpPr/>
          <p:nvPr/>
        </p:nvGrpSpPr>
        <p:grpSpPr>
          <a:xfrm>
            <a:off x="4212252" y="836318"/>
            <a:ext cx="702681" cy="1114048"/>
            <a:chOff x="6718575" y="2318625"/>
            <a:chExt cx="256950" cy="407375"/>
          </a:xfrm>
        </p:grpSpPr>
        <p:sp>
          <p:nvSpPr>
            <p:cNvPr id="97" name="Shape 97"/>
            <p:cNvSpPr/>
            <p:nvPr/>
          </p:nvSpPr>
          <p:spPr>
            <a:xfrm>
              <a:off x="6795900" y="2673600"/>
              <a:ext cx="102300" cy="22550"/>
            </a:xfrm>
            <a:custGeom>
              <a:pathLst>
                <a:path extrusionOk="0" fill="none" h="902" w="4092">
                  <a:moveTo>
                    <a:pt x="4092" y="902"/>
                  </a:moveTo>
                  <a:lnTo>
                    <a:pt x="4092" y="1"/>
                  </a:lnTo>
                  <a:lnTo>
                    <a:pt x="0" y="1"/>
                  </a:lnTo>
                  <a:lnTo>
                    <a:pt x="0" y="902"/>
                  </a:lnTo>
                  <a:lnTo>
                    <a:pt x="4092" y="902"/>
                  </a:lnTo>
                  <a:close/>
                </a:path>
              </a:pathLst>
            </a:custGeom>
            <a:noFill/>
            <a:ln cap="rnd" cmpd="sng" w="381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6795900" y="2650475"/>
              <a:ext cx="102300" cy="22550"/>
            </a:xfrm>
            <a:custGeom>
              <a:pathLst>
                <a:path extrusionOk="0" fill="none" h="902" w="4092">
                  <a:moveTo>
                    <a:pt x="4092" y="901"/>
                  </a:moveTo>
                  <a:lnTo>
                    <a:pt x="4092" y="0"/>
                  </a:lnTo>
                  <a:lnTo>
                    <a:pt x="0" y="0"/>
                  </a:lnTo>
                  <a:lnTo>
                    <a:pt x="0" y="901"/>
                  </a:lnTo>
                  <a:lnTo>
                    <a:pt x="4092" y="901"/>
                  </a:lnTo>
                  <a:close/>
                </a:path>
              </a:pathLst>
            </a:custGeom>
            <a:noFill/>
            <a:ln cap="rnd" cmpd="sng" w="381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9" name="Shape 99"/>
            <p:cNvSpPr/>
            <p:nvPr/>
          </p:nvSpPr>
          <p:spPr>
            <a:xfrm>
              <a:off x="6795900" y="2696125"/>
              <a:ext cx="102300" cy="29875"/>
            </a:xfrm>
            <a:custGeom>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381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0" name="Shape 100"/>
            <p:cNvSpPr/>
            <p:nvPr/>
          </p:nvSpPr>
          <p:spPr>
            <a:xfrm>
              <a:off x="6784925" y="2459275"/>
              <a:ext cx="35350" cy="166875"/>
            </a:xfrm>
            <a:custGeom>
              <a:pathLst>
                <a:path extrusionOk="0" fill="none" h="6675" w="1414">
                  <a:moveTo>
                    <a:pt x="1413" y="6674"/>
                  </a:moveTo>
                  <a:lnTo>
                    <a:pt x="1413" y="6674"/>
                  </a:lnTo>
                  <a:lnTo>
                    <a:pt x="585" y="2850"/>
                  </a:lnTo>
                  <a:lnTo>
                    <a:pt x="1" y="1"/>
                  </a:lnTo>
                </a:path>
              </a:pathLst>
            </a:custGeom>
            <a:noFill/>
            <a:ln cap="rnd" cmpd="sng" w="381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1" name="Shape 101"/>
            <p:cNvSpPr/>
            <p:nvPr/>
          </p:nvSpPr>
          <p:spPr>
            <a:xfrm>
              <a:off x="6718575" y="2318625"/>
              <a:ext cx="256950" cy="307525"/>
            </a:xfrm>
            <a:custGeom>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381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a:off x="6873825" y="2459275"/>
              <a:ext cx="35350" cy="166875"/>
            </a:xfrm>
            <a:custGeom>
              <a:pathLst>
                <a:path extrusionOk="0" fill="none" h="6675" w="1414">
                  <a:moveTo>
                    <a:pt x="1413" y="1"/>
                  </a:moveTo>
                  <a:lnTo>
                    <a:pt x="1413" y="1"/>
                  </a:lnTo>
                  <a:lnTo>
                    <a:pt x="829" y="2850"/>
                  </a:lnTo>
                  <a:lnTo>
                    <a:pt x="1" y="6674"/>
                  </a:lnTo>
                </a:path>
              </a:pathLst>
            </a:custGeom>
            <a:noFill/>
            <a:ln cap="rnd" cmpd="sng" w="381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3" name="Shape 103"/>
            <p:cNvSpPr/>
            <p:nvPr/>
          </p:nvSpPr>
          <p:spPr>
            <a:xfrm>
              <a:off x="6801975" y="2453200"/>
              <a:ext cx="90150" cy="19500"/>
            </a:xfrm>
            <a:custGeom>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381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4" name="Shape 104"/>
            <p:cNvSpPr/>
            <p:nvPr/>
          </p:nvSpPr>
          <p:spPr>
            <a:xfrm>
              <a:off x="6795900" y="2628550"/>
              <a:ext cx="102300" cy="25"/>
            </a:xfrm>
            <a:custGeom>
              <a:pathLst>
                <a:path extrusionOk="0" fill="none" h="1" w="4092">
                  <a:moveTo>
                    <a:pt x="0" y="1"/>
                  </a:moveTo>
                  <a:lnTo>
                    <a:pt x="4092" y="1"/>
                  </a:lnTo>
                </a:path>
              </a:pathLst>
            </a:custGeom>
            <a:noFill/>
            <a:ln cap="rnd" cmpd="sng" w="38100">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Shape 109"/>
          <p:cNvSpPr txBox="1"/>
          <p:nvPr>
            <p:ph idx="2" type="body"/>
          </p:nvPr>
        </p:nvSpPr>
        <p:spPr>
          <a:xfrm>
            <a:off x="5840679" y="1210550"/>
            <a:ext cx="2780700" cy="3125100"/>
          </a:xfrm>
          <a:prstGeom prst="rect">
            <a:avLst/>
          </a:prstGeom>
        </p:spPr>
        <p:txBody>
          <a:bodyPr anchorCtr="0" anchor="t" bIns="91425" lIns="91425" rIns="91425" wrap="square" tIns="91425">
            <a:noAutofit/>
          </a:bodyPr>
          <a:lstStyle/>
          <a:p>
            <a:pPr lvl="0" rtl="0">
              <a:spcBef>
                <a:spcPts val="0"/>
              </a:spcBef>
              <a:buNone/>
            </a:pPr>
            <a:r>
              <a:rPr b="1" lang="en"/>
              <a:t>Amerika</a:t>
            </a:r>
          </a:p>
          <a:p>
            <a:pPr indent="-298450" lvl="0" marL="457200" rtl="0">
              <a:spcBef>
                <a:spcPts val="0"/>
              </a:spcBef>
              <a:spcAft>
                <a:spcPts val="0"/>
              </a:spcAft>
              <a:buSzPct val="100000"/>
              <a:buAutoNum type="arabicPeriod"/>
            </a:pPr>
            <a:r>
              <a:rPr lang="en" sz="1100"/>
              <a:t>SD sampai kelas 5, SMP 3 tahun, SMA 4 tahun</a:t>
            </a:r>
          </a:p>
          <a:p>
            <a:pPr indent="-298450" lvl="0" marL="457200" rtl="0">
              <a:spcBef>
                <a:spcPts val="0"/>
              </a:spcBef>
              <a:spcAft>
                <a:spcPts val="0"/>
              </a:spcAft>
              <a:buSzPct val="100000"/>
              <a:buAutoNum type="arabicPeriod"/>
            </a:pPr>
            <a:r>
              <a:rPr lang="en" sz="1100"/>
              <a:t>Murid SD masuk jam 7:45, SMP jam 8:30, dan SMA jam 9:00</a:t>
            </a:r>
          </a:p>
          <a:p>
            <a:pPr indent="-298450" lvl="0" marL="457200" rtl="0">
              <a:spcBef>
                <a:spcPts val="0"/>
              </a:spcBef>
              <a:spcAft>
                <a:spcPts val="0"/>
              </a:spcAft>
              <a:buSzPct val="100000"/>
              <a:buAutoNum type="arabicPeriod"/>
            </a:pPr>
            <a:r>
              <a:rPr lang="en" sz="1100"/>
              <a:t>Tidak ada seragam selain di sekolah swasta</a:t>
            </a:r>
          </a:p>
          <a:p>
            <a:pPr indent="-298450" lvl="0" marL="457200" rtl="0">
              <a:spcBef>
                <a:spcPts val="0"/>
              </a:spcBef>
              <a:spcAft>
                <a:spcPts val="0"/>
              </a:spcAft>
              <a:buSzPct val="100000"/>
              <a:buAutoNum type="arabicPeriod"/>
            </a:pPr>
            <a:r>
              <a:rPr lang="en" sz="1100"/>
              <a:t>Ada beberapa pelajaran yang bisa dipilih (</a:t>
            </a:r>
            <a:r>
              <a:rPr b="1" lang="en" sz="1100" u="sng"/>
              <a:t>electives</a:t>
            </a:r>
            <a:r>
              <a:rPr lang="en" sz="1100"/>
              <a:t>)</a:t>
            </a:r>
          </a:p>
          <a:p>
            <a:pPr indent="-298450" lvl="0" marL="457200" rtl="0">
              <a:spcBef>
                <a:spcPts val="0"/>
              </a:spcBef>
              <a:spcAft>
                <a:spcPts val="0"/>
              </a:spcAft>
              <a:buSzPct val="100000"/>
              <a:buAutoNum type="arabicPeriod"/>
            </a:pPr>
            <a:r>
              <a:rPr lang="en" sz="1100"/>
              <a:t>Pelajaran seperti olahraga, musik, dan kesenian juga tidak kalah penting</a:t>
            </a:r>
          </a:p>
          <a:p>
            <a:pPr indent="-298450" lvl="0" marL="457200" rtl="0">
              <a:spcBef>
                <a:spcPts val="0"/>
              </a:spcBef>
              <a:spcAft>
                <a:spcPts val="0"/>
              </a:spcAft>
              <a:buSzPct val="100000"/>
              <a:buAutoNum type="arabicPeriod"/>
            </a:pPr>
            <a:r>
              <a:rPr lang="en" sz="1100"/>
              <a:t>Murid-murid pindah dari kelas ke kelas setiap kali ganti jam pelajaran</a:t>
            </a:r>
          </a:p>
          <a:p>
            <a:pPr indent="-298450" lvl="0" marL="457200">
              <a:spcBef>
                <a:spcPts val="0"/>
              </a:spcBef>
              <a:buSzPct val="100000"/>
              <a:buAutoNum type="arabicPeriod"/>
            </a:pPr>
            <a:r>
              <a:rPr lang="en" sz="1100"/>
              <a:t>Istirahat hanya ada dari TK sampai kelas 5</a:t>
            </a:r>
          </a:p>
        </p:txBody>
      </p:sp>
      <p:sp>
        <p:nvSpPr>
          <p:cNvPr id="110" name="Shape 110"/>
          <p:cNvSpPr txBox="1"/>
          <p:nvPr>
            <p:ph type="title"/>
          </p:nvPr>
        </p:nvSpPr>
        <p:spPr>
          <a:xfrm>
            <a:off x="2902775" y="302375"/>
            <a:ext cx="5718600" cy="707700"/>
          </a:xfrm>
          <a:prstGeom prst="rect">
            <a:avLst/>
          </a:prstGeom>
        </p:spPr>
        <p:txBody>
          <a:bodyPr anchorCtr="0" anchor="t" bIns="91425" lIns="91425" rIns="91425" wrap="square" tIns="91425">
            <a:noAutofit/>
          </a:bodyPr>
          <a:lstStyle/>
          <a:p>
            <a:pPr lvl="0" algn="ctr">
              <a:spcBef>
                <a:spcPts val="0"/>
              </a:spcBef>
              <a:buNone/>
            </a:pPr>
            <a:r>
              <a:rPr lang="en"/>
              <a:t>Perbedaan antara sekolah di Amerika dan di Indonesia</a:t>
            </a:r>
          </a:p>
        </p:txBody>
      </p:sp>
      <p:sp>
        <p:nvSpPr>
          <p:cNvPr id="111" name="Shape 111"/>
          <p:cNvSpPr txBox="1"/>
          <p:nvPr>
            <p:ph idx="1" type="body"/>
          </p:nvPr>
        </p:nvSpPr>
        <p:spPr>
          <a:xfrm>
            <a:off x="2902775" y="1210550"/>
            <a:ext cx="2780700" cy="3125100"/>
          </a:xfrm>
          <a:prstGeom prst="rect">
            <a:avLst/>
          </a:prstGeom>
        </p:spPr>
        <p:txBody>
          <a:bodyPr anchorCtr="0" anchor="t" bIns="91425" lIns="91425" rIns="91425" wrap="square" tIns="91425">
            <a:noAutofit/>
          </a:bodyPr>
          <a:lstStyle/>
          <a:p>
            <a:pPr lvl="0" rtl="0">
              <a:spcBef>
                <a:spcPts val="0"/>
              </a:spcBef>
              <a:buClr>
                <a:schemeClr val="dk1"/>
              </a:buClr>
              <a:buSzPct val="61111"/>
              <a:buFont typeface="Arial"/>
              <a:buNone/>
            </a:pPr>
            <a:r>
              <a:rPr b="1" lang="en"/>
              <a:t>Indonesia</a:t>
            </a:r>
          </a:p>
          <a:p>
            <a:pPr indent="-298450" lvl="0" marL="457200" rtl="0">
              <a:spcBef>
                <a:spcPts val="0"/>
              </a:spcBef>
              <a:spcAft>
                <a:spcPts val="0"/>
              </a:spcAft>
              <a:buSzPct val="100000"/>
              <a:buAutoNum type="arabicPeriod"/>
            </a:pPr>
            <a:r>
              <a:rPr lang="en" sz="1100"/>
              <a:t>SD sampai kelas 6, SMP 3 tahun, SMA 3 tahun</a:t>
            </a:r>
          </a:p>
          <a:p>
            <a:pPr indent="-298450" lvl="0" marL="457200" rtl="0">
              <a:spcBef>
                <a:spcPts val="0"/>
              </a:spcBef>
              <a:spcAft>
                <a:spcPts val="0"/>
              </a:spcAft>
              <a:buSzPct val="100000"/>
              <a:buAutoNum type="arabicPeriod"/>
            </a:pPr>
            <a:r>
              <a:rPr lang="en" sz="1100"/>
              <a:t>SD, SMP, dan SMA masuk pagi pada waktu yang sama</a:t>
            </a:r>
          </a:p>
          <a:p>
            <a:pPr indent="-298450" lvl="0" marL="457200" rtl="0">
              <a:spcBef>
                <a:spcPts val="0"/>
              </a:spcBef>
              <a:spcAft>
                <a:spcPts val="0"/>
              </a:spcAft>
              <a:buSzPct val="100000"/>
              <a:buAutoNum type="arabicPeriod"/>
            </a:pPr>
            <a:r>
              <a:rPr lang="en" sz="1100"/>
              <a:t>Wajib pakai seragam</a:t>
            </a:r>
          </a:p>
          <a:p>
            <a:pPr indent="-298450" lvl="0" marL="457200" rtl="0">
              <a:spcBef>
                <a:spcPts val="0"/>
              </a:spcBef>
              <a:spcAft>
                <a:spcPts val="0"/>
              </a:spcAft>
              <a:buSzPct val="100000"/>
              <a:buAutoNum type="arabicPeriod"/>
            </a:pPr>
            <a:r>
              <a:rPr lang="en" sz="1100"/>
              <a:t>Semua pelajaran wajib (selain ekstrakurikuler)</a:t>
            </a:r>
          </a:p>
          <a:p>
            <a:pPr indent="-298450" lvl="0" marL="457200" rtl="0">
              <a:spcBef>
                <a:spcPts val="0"/>
              </a:spcBef>
              <a:spcAft>
                <a:spcPts val="0"/>
              </a:spcAft>
              <a:buSzPct val="100000"/>
              <a:buAutoNum type="arabicPeriod"/>
            </a:pPr>
            <a:r>
              <a:rPr lang="en" sz="1100"/>
              <a:t>Lebih fokus ke akademik </a:t>
            </a:r>
          </a:p>
          <a:p>
            <a:pPr indent="-298450" lvl="0" marL="457200" rtl="0">
              <a:spcBef>
                <a:spcPts val="0"/>
              </a:spcBef>
              <a:spcAft>
                <a:spcPts val="0"/>
              </a:spcAft>
              <a:buSzPct val="100000"/>
              <a:buAutoNum type="arabicPeriod"/>
            </a:pPr>
            <a:r>
              <a:rPr lang="en" sz="1100"/>
              <a:t>Guru-guru pindah dari kelas ke kelas </a:t>
            </a:r>
          </a:p>
          <a:p>
            <a:pPr indent="-298450" lvl="0" marL="457200" rtl="0">
              <a:spcBef>
                <a:spcPts val="0"/>
              </a:spcBef>
              <a:buSzPct val="100000"/>
              <a:buAutoNum type="arabicPeriod"/>
            </a:pPr>
            <a:r>
              <a:rPr lang="en" sz="1100"/>
              <a:t>Istirahat ada sejak TK sampai SMA</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Shape 116"/>
          <p:cNvSpPr txBox="1"/>
          <p:nvPr>
            <p:ph type="title"/>
          </p:nvPr>
        </p:nvSpPr>
        <p:spPr>
          <a:xfrm>
            <a:off x="2902775" y="302375"/>
            <a:ext cx="5718600" cy="503100"/>
          </a:xfrm>
          <a:prstGeom prst="rect">
            <a:avLst/>
          </a:prstGeom>
        </p:spPr>
        <p:txBody>
          <a:bodyPr anchorCtr="0" anchor="t" bIns="91425" lIns="91425" rIns="91425" wrap="square" tIns="91425">
            <a:noAutofit/>
          </a:bodyPr>
          <a:lstStyle/>
          <a:p>
            <a:pPr lvl="0">
              <a:spcBef>
                <a:spcPts val="0"/>
              </a:spcBef>
              <a:buNone/>
            </a:pPr>
            <a:r>
              <a:rPr lang="en" u="sng"/>
              <a:t>Moving Class</a:t>
            </a:r>
            <a:r>
              <a:rPr b="0" lang="en"/>
              <a:t> dan </a:t>
            </a:r>
            <a:r>
              <a:rPr lang="en" u="sng"/>
              <a:t>Electives</a:t>
            </a:r>
          </a:p>
        </p:txBody>
      </p:sp>
      <p:sp>
        <p:nvSpPr>
          <p:cNvPr id="117" name="Shape 117"/>
          <p:cNvSpPr txBox="1"/>
          <p:nvPr>
            <p:ph idx="1" type="body"/>
          </p:nvPr>
        </p:nvSpPr>
        <p:spPr>
          <a:xfrm>
            <a:off x="2902775" y="958600"/>
            <a:ext cx="3034500" cy="3484200"/>
          </a:xfrm>
          <a:prstGeom prst="rect">
            <a:avLst/>
          </a:prstGeom>
        </p:spPr>
        <p:txBody>
          <a:bodyPr anchorCtr="0" anchor="t" bIns="91425" lIns="91425" rIns="91425" wrap="square" tIns="91425">
            <a:noAutofit/>
          </a:bodyPr>
          <a:lstStyle/>
          <a:p>
            <a:pPr lvl="0" rtl="0">
              <a:spcBef>
                <a:spcPts val="0"/>
              </a:spcBef>
              <a:buNone/>
            </a:pPr>
            <a:r>
              <a:rPr b="1" lang="en"/>
              <a:t>Moving class</a:t>
            </a:r>
          </a:p>
          <a:p>
            <a:pPr lvl="0">
              <a:spcBef>
                <a:spcPts val="0"/>
              </a:spcBef>
              <a:buNone/>
            </a:pPr>
            <a:r>
              <a:rPr lang="en" sz="1200"/>
              <a:t>Di Amerika, rata-rata SMA 4 tahun memiliki 2000-3000 murid. Karena setiap sekolah memiliki murid sebanyak ini, setiap mata pelajaran per </a:t>
            </a:r>
            <a:r>
              <a:rPr b="1" lang="en" sz="1200" u="sng"/>
              <a:t>grade level</a:t>
            </a:r>
            <a:r>
              <a:rPr lang="en" sz="1200"/>
              <a:t> disediakan sebanyak 6 guru. Karena setiap murid memiliki jadwal harian yang berbeda dari yang lain (karena mereka mengambil </a:t>
            </a:r>
            <a:r>
              <a:rPr b="1" lang="en" sz="1200" u="sng"/>
              <a:t>electives</a:t>
            </a:r>
            <a:r>
              <a:rPr lang="en" sz="1200"/>
              <a:t> yang berbeda), murid- murid pindah dari kelas ke kelas menurut jadwal mereka sendiri-sendiri. Setiap guru memiliki ruang kelas sendiri, dan mereka tidak pindah kemana-mana untuk mengajar kelas-kelas mereka. Untuk murid-murid, jadwal kelas mereka sama setiap hari.</a:t>
            </a:r>
          </a:p>
        </p:txBody>
      </p:sp>
      <p:sp>
        <p:nvSpPr>
          <p:cNvPr id="118" name="Shape 118"/>
          <p:cNvSpPr txBox="1"/>
          <p:nvPr>
            <p:ph idx="2" type="body"/>
          </p:nvPr>
        </p:nvSpPr>
        <p:spPr>
          <a:xfrm>
            <a:off x="5937175" y="878250"/>
            <a:ext cx="3092400" cy="3387000"/>
          </a:xfrm>
          <a:prstGeom prst="rect">
            <a:avLst/>
          </a:prstGeom>
        </p:spPr>
        <p:txBody>
          <a:bodyPr anchorCtr="0" anchor="t" bIns="91425" lIns="91425" rIns="91425" wrap="square" tIns="91425">
            <a:noAutofit/>
          </a:bodyPr>
          <a:lstStyle/>
          <a:p>
            <a:pPr lvl="0" rtl="0">
              <a:spcBef>
                <a:spcPts val="0"/>
              </a:spcBef>
              <a:buNone/>
            </a:pPr>
            <a:r>
              <a:rPr b="1" lang="en"/>
              <a:t>Electives</a:t>
            </a:r>
          </a:p>
          <a:p>
            <a:pPr lvl="0">
              <a:spcBef>
                <a:spcPts val="0"/>
              </a:spcBef>
              <a:buNone/>
            </a:pPr>
            <a:r>
              <a:rPr b="1" lang="en" sz="1200" u="sng"/>
              <a:t>Electives</a:t>
            </a:r>
            <a:r>
              <a:rPr lang="en" sz="1200"/>
              <a:t> adalah pelajaran yang bisa dipilih oleh setiap murid. Contohnya adalah musik: murid-murid boleh memilih paduan suara, band, atau orkestra. Untuk olahraga, murid-murid bisa memilih antara volley, sepak bola, renang, tennis, American Football (olahraga khas Amerika), dan lain lain. Untuk kesenian, mereka bisa memilih antara melukis, menggambar, atau kesenian 3D. Untuk bahasa asing, mereka bisa memilih antara Bahasa Perancis, Bahasa Spanyol, Bahasa Jerman, atau Bahasa Mandarin.</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qu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