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5143500" cx="9144000"/>
  <p:notesSz cx="6858000" cy="9144000"/>
  <p:embeddedFontLst>
    <p:embeddedFont>
      <p:font typeface="Roboto Slab Light"/>
      <p:regular r:id="rId19"/>
      <p:bold r:id="rId20"/>
    </p:embeddedFont>
    <p:embeddedFont>
      <p:font typeface="Lato Light"/>
      <p:regular r:id="rId21"/>
      <p:bold r:id="rId22"/>
      <p:italic r:id="rId23"/>
      <p:boldItalic r:id="rId24"/>
    </p:embeddedFont>
    <p:embeddedFont>
      <p:font typeface="Permanent Marker"/>
      <p:regular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RobotoSlabLight-bold.fntdata"/><Relationship Id="rId22" Type="http://schemas.openxmlformats.org/officeDocument/2006/relationships/font" Target="fonts/LatoLight-bold.fntdata"/><Relationship Id="rId21" Type="http://schemas.openxmlformats.org/officeDocument/2006/relationships/font" Target="fonts/LatoLight-regular.fntdata"/><Relationship Id="rId24" Type="http://schemas.openxmlformats.org/officeDocument/2006/relationships/font" Target="fonts/LatoLight-boldItalic.fntdata"/><Relationship Id="rId23" Type="http://schemas.openxmlformats.org/officeDocument/2006/relationships/font" Target="fonts/LatoLight-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schemas.openxmlformats.org/officeDocument/2006/relationships/font" Target="fonts/PermanentMarker-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RobotoSlabLight-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27272"/>
              <a:buChar char="●"/>
              <a:defRPr sz="1100"/>
            </a:lvl1pPr>
            <a:lvl2pPr lvl="1">
              <a:spcBef>
                <a:spcPts val="0"/>
              </a:spcBef>
              <a:buSzPct val="127272"/>
              <a:buChar char="○"/>
              <a:defRPr sz="1100"/>
            </a:lvl2pPr>
            <a:lvl3pPr lvl="2">
              <a:spcBef>
                <a:spcPts val="0"/>
              </a:spcBef>
              <a:buSzPct val="127272"/>
              <a:buChar char="■"/>
              <a:defRPr sz="1100"/>
            </a:lvl3pPr>
            <a:lvl4pPr lvl="3">
              <a:spcBef>
                <a:spcPts val="0"/>
              </a:spcBef>
              <a:buSzPct val="127272"/>
              <a:buChar char="●"/>
              <a:defRPr sz="1100"/>
            </a:lvl4pPr>
            <a:lvl5pPr lvl="4">
              <a:spcBef>
                <a:spcPts val="0"/>
              </a:spcBef>
              <a:buSzPct val="127272"/>
              <a:buChar char="○"/>
              <a:defRPr sz="1100"/>
            </a:lvl5pPr>
            <a:lvl6pPr lvl="5">
              <a:spcBef>
                <a:spcPts val="0"/>
              </a:spcBef>
              <a:buSzPct val="127272"/>
              <a:buChar char="■"/>
              <a:defRPr sz="1100"/>
            </a:lvl6pPr>
            <a:lvl7pPr lvl="6">
              <a:spcBef>
                <a:spcPts val="0"/>
              </a:spcBef>
              <a:buSzPct val="127272"/>
              <a:buChar char="●"/>
              <a:defRPr sz="1100"/>
            </a:lvl7pPr>
            <a:lvl8pPr lvl="7">
              <a:spcBef>
                <a:spcPts val="0"/>
              </a:spcBef>
              <a:buSzPct val="127272"/>
              <a:buChar char="○"/>
              <a:defRPr sz="1100"/>
            </a:lvl8pPr>
            <a:lvl9pPr lvl="8">
              <a:spcBef>
                <a:spcPts val="0"/>
              </a:spcBef>
              <a:buSzPct val="127272"/>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5" name="Shape 385"/>
        <p:cNvGrpSpPr/>
        <p:nvPr/>
      </p:nvGrpSpPr>
      <p:grpSpPr>
        <a:xfrm>
          <a:off x="0" y="0"/>
          <a:ext cx="0" cy="0"/>
          <a:chOff x="0" y="0"/>
          <a:chExt cx="0" cy="0"/>
        </a:xfrm>
      </p:grpSpPr>
      <p:sp>
        <p:nvSpPr>
          <p:cNvPr id="386" name="Shape 386"/>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387" name="Shape 38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2" name="Shape 462"/>
        <p:cNvGrpSpPr/>
        <p:nvPr/>
      </p:nvGrpSpPr>
      <p:grpSpPr>
        <a:xfrm>
          <a:off x="0" y="0"/>
          <a:ext cx="0" cy="0"/>
          <a:chOff x="0" y="0"/>
          <a:chExt cx="0" cy="0"/>
        </a:xfrm>
      </p:grpSpPr>
      <p:sp>
        <p:nvSpPr>
          <p:cNvPr id="463" name="Shape 463"/>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464" name="Shape 46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9" name="Shape 469"/>
        <p:cNvGrpSpPr/>
        <p:nvPr/>
      </p:nvGrpSpPr>
      <p:grpSpPr>
        <a:xfrm>
          <a:off x="0" y="0"/>
          <a:ext cx="0" cy="0"/>
          <a:chOff x="0" y="0"/>
          <a:chExt cx="0" cy="0"/>
        </a:xfrm>
      </p:grpSpPr>
      <p:sp>
        <p:nvSpPr>
          <p:cNvPr id="470" name="Shape 470"/>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471" name="Shape 47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5" name="Shape 475"/>
        <p:cNvGrpSpPr/>
        <p:nvPr/>
      </p:nvGrpSpPr>
      <p:grpSpPr>
        <a:xfrm>
          <a:off x="0" y="0"/>
          <a:ext cx="0" cy="0"/>
          <a:chOff x="0" y="0"/>
          <a:chExt cx="0" cy="0"/>
        </a:xfrm>
      </p:grpSpPr>
      <p:sp>
        <p:nvSpPr>
          <p:cNvPr id="476" name="Shape 476"/>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477" name="Shape 47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4" name="Shape 484"/>
        <p:cNvGrpSpPr/>
        <p:nvPr/>
      </p:nvGrpSpPr>
      <p:grpSpPr>
        <a:xfrm>
          <a:off x="0" y="0"/>
          <a:ext cx="0" cy="0"/>
          <a:chOff x="0" y="0"/>
          <a:chExt cx="0" cy="0"/>
        </a:xfrm>
      </p:grpSpPr>
      <p:sp>
        <p:nvSpPr>
          <p:cNvPr id="485" name="Shape 485"/>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486" name="Shape 48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3" name="Shape 493"/>
        <p:cNvGrpSpPr/>
        <p:nvPr/>
      </p:nvGrpSpPr>
      <p:grpSpPr>
        <a:xfrm>
          <a:off x="0" y="0"/>
          <a:ext cx="0" cy="0"/>
          <a:chOff x="0" y="0"/>
          <a:chExt cx="0" cy="0"/>
        </a:xfrm>
      </p:grpSpPr>
      <p:sp>
        <p:nvSpPr>
          <p:cNvPr id="494" name="Shape 494"/>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495" name="Shape 49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0" name="Shape 390"/>
        <p:cNvGrpSpPr/>
        <p:nvPr/>
      </p:nvGrpSpPr>
      <p:grpSpPr>
        <a:xfrm>
          <a:off x="0" y="0"/>
          <a:ext cx="0" cy="0"/>
          <a:chOff x="0" y="0"/>
          <a:chExt cx="0" cy="0"/>
        </a:xfrm>
      </p:grpSpPr>
      <p:sp>
        <p:nvSpPr>
          <p:cNvPr id="391" name="Shape 391"/>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392" name="Shape 39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9" name="Shape 399"/>
        <p:cNvGrpSpPr/>
        <p:nvPr/>
      </p:nvGrpSpPr>
      <p:grpSpPr>
        <a:xfrm>
          <a:off x="0" y="0"/>
          <a:ext cx="0" cy="0"/>
          <a:chOff x="0" y="0"/>
          <a:chExt cx="0" cy="0"/>
        </a:xfrm>
      </p:grpSpPr>
      <p:sp>
        <p:nvSpPr>
          <p:cNvPr id="400" name="Shape 400"/>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401" name="Shape 40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7" name="Shape 407"/>
        <p:cNvGrpSpPr/>
        <p:nvPr/>
      </p:nvGrpSpPr>
      <p:grpSpPr>
        <a:xfrm>
          <a:off x="0" y="0"/>
          <a:ext cx="0" cy="0"/>
          <a:chOff x="0" y="0"/>
          <a:chExt cx="0" cy="0"/>
        </a:xfrm>
      </p:grpSpPr>
      <p:sp>
        <p:nvSpPr>
          <p:cNvPr id="408" name="Shape 408"/>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409" name="Shape 40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4" name="Shape 414"/>
        <p:cNvGrpSpPr/>
        <p:nvPr/>
      </p:nvGrpSpPr>
      <p:grpSpPr>
        <a:xfrm>
          <a:off x="0" y="0"/>
          <a:ext cx="0" cy="0"/>
          <a:chOff x="0" y="0"/>
          <a:chExt cx="0" cy="0"/>
        </a:xfrm>
      </p:grpSpPr>
      <p:sp>
        <p:nvSpPr>
          <p:cNvPr id="415" name="Shape 415"/>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416" name="Shape 41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marR="25400" rtl="0">
              <a:lnSpc>
                <a:spcPct val="115000"/>
              </a:lnSpc>
              <a:spcBef>
                <a:spcPts val="0"/>
              </a:spcBef>
              <a:buClr>
                <a:schemeClr val="dk1"/>
              </a:buClr>
              <a:buSzPct val="100000"/>
              <a:buFont typeface="Arial"/>
              <a:buNone/>
            </a:pPr>
            <a:r>
              <a:rPr lang="en">
                <a:solidFill>
                  <a:srgbClr val="212121"/>
                </a:solidFill>
                <a:highlight>
                  <a:srgbClr val="FFFFFF"/>
                </a:highlight>
              </a:rPr>
              <a:t>“Kirimkan salam yang ceria dan positif, dan besar kemungkinannya kamu akan dibalas dengan sapaan positif dan ceria juga.”</a:t>
            </a:r>
          </a:p>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0" name="Shape 420"/>
        <p:cNvGrpSpPr/>
        <p:nvPr/>
      </p:nvGrpSpPr>
      <p:grpSpPr>
        <a:xfrm>
          <a:off x="0" y="0"/>
          <a:ext cx="0" cy="0"/>
          <a:chOff x="0" y="0"/>
          <a:chExt cx="0" cy="0"/>
        </a:xfrm>
      </p:grpSpPr>
      <p:sp>
        <p:nvSpPr>
          <p:cNvPr id="421" name="Shape 421"/>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422" name="Shape 42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Perbedaan antara “nice to meet you” dan “good to see you” : “Nice to meet you” digunakan untuk orang yang baru kenal; “good to see you” digunakan untuk orang yang sudah kenal (biasanya akrab)</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7" name="Shape 427"/>
        <p:cNvGrpSpPr/>
        <p:nvPr/>
      </p:nvGrpSpPr>
      <p:grpSpPr>
        <a:xfrm>
          <a:off x="0" y="0"/>
          <a:ext cx="0" cy="0"/>
          <a:chOff x="0" y="0"/>
          <a:chExt cx="0" cy="0"/>
        </a:xfrm>
      </p:grpSpPr>
      <p:sp>
        <p:nvSpPr>
          <p:cNvPr id="428" name="Shape 428"/>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429" name="Shape 42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Jika “see you” diikuti oleh hari/ tanggal, harus ada “on” sehabis “you”</a:t>
            </a:r>
          </a:p>
          <a:p>
            <a:pPr lvl="0">
              <a:spcBef>
                <a:spcPts val="0"/>
              </a:spcBef>
              <a:buClr>
                <a:schemeClr val="dk1"/>
              </a:buClr>
              <a:buSzPct val="100000"/>
              <a:buFont typeface="Arial"/>
              <a:buNone/>
            </a:pPr>
            <a:r>
              <a:rPr lang="en">
                <a:solidFill>
                  <a:schemeClr val="dk1"/>
                </a:solidFill>
              </a:rPr>
              <a:t>*Good night hanya digunakan untuk perpisahan waktu malam (yaitu sebelum tidur atau waktu perpisahan sama teman-teman/keluarga/ etc. habis jalan-jalan bersama, makan malam, etc.)</a:t>
            </a:r>
          </a:p>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4" name="Shape 434"/>
        <p:cNvGrpSpPr/>
        <p:nvPr/>
      </p:nvGrpSpPr>
      <p:grpSpPr>
        <a:xfrm>
          <a:off x="0" y="0"/>
          <a:ext cx="0" cy="0"/>
          <a:chOff x="0" y="0"/>
          <a:chExt cx="0" cy="0"/>
        </a:xfrm>
      </p:grpSpPr>
      <p:sp>
        <p:nvSpPr>
          <p:cNvPr id="435" name="Shape 435"/>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436" name="Shape 43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*Good night hanya digunakan untuk perpisahan waktu malam (yaitu sebelum tidur atau waktu perpisahan sama teman-teman/keluarga/ etc. habis jalan-jalan bersama, makan malam, etc.)</a:t>
            </a:r>
          </a:p>
          <a:p>
            <a:pPr lvl="0" rtl="0">
              <a:spcBef>
                <a:spcPts val="0"/>
              </a:spcBef>
              <a:buNone/>
            </a:pPr>
            <a:r>
              <a:rPr lang="en"/>
              <a:t>Perbedaan antara “nice to meet you” dan “good to see you” : “Nice to meet you” digunakan untuk orang yang baru kenal; “good to see you” digunakan untuk orang yang sudah kenal (biasanya akrab)</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1" name="Shape 441"/>
        <p:cNvGrpSpPr/>
        <p:nvPr/>
      </p:nvGrpSpPr>
      <p:grpSpPr>
        <a:xfrm>
          <a:off x="0" y="0"/>
          <a:ext cx="0" cy="0"/>
          <a:chOff x="0" y="0"/>
          <a:chExt cx="0" cy="0"/>
        </a:xfrm>
      </p:grpSpPr>
      <p:sp>
        <p:nvSpPr>
          <p:cNvPr id="442" name="Shape 442"/>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443" name="Shape 44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Shape 10"/>
          <p:cNvSpPr/>
          <p:nvPr/>
        </p:nvSpPr>
        <p:spPr>
          <a:xfrm>
            <a:off x="2630450" y="630150"/>
            <a:ext cx="3883200" cy="3883200"/>
          </a:xfrm>
          <a:prstGeom prst="ellipse">
            <a:avLst/>
          </a:prstGeom>
          <a:solidFill>
            <a:srgbClr val="02BDC7"/>
          </a:solidFill>
          <a:ln>
            <a:noFill/>
          </a:ln>
        </p:spPr>
        <p:txBody>
          <a:bodyPr anchorCtr="0" anchor="ctr" bIns="91425" lIns="91425" rIns="91425" wrap="square" tIns="91425">
            <a:noAutofit/>
          </a:bodyPr>
          <a:lstStyle/>
          <a:p>
            <a:pPr lvl="0">
              <a:spcBef>
                <a:spcPts val="0"/>
              </a:spcBef>
              <a:buNone/>
            </a:pPr>
            <a:r>
              <a:t/>
            </a:r>
            <a:endParaRPr/>
          </a:p>
        </p:txBody>
      </p:sp>
      <p:sp>
        <p:nvSpPr>
          <p:cNvPr id="11" name="Shape 11"/>
          <p:cNvSpPr/>
          <p:nvPr/>
        </p:nvSpPr>
        <p:spPr>
          <a:xfrm>
            <a:off x="5430350" y="228600"/>
            <a:ext cx="1388100" cy="1388100"/>
          </a:xfrm>
          <a:prstGeom prst="ellipse">
            <a:avLst/>
          </a:prstGeom>
          <a:solidFill>
            <a:srgbClr val="FFB600">
              <a:alpha val="79620"/>
            </a:srgbClr>
          </a:solidFill>
          <a:ln>
            <a:noFill/>
          </a:ln>
        </p:spPr>
        <p:txBody>
          <a:bodyPr anchorCtr="0" anchor="ctr" bIns="91425" lIns="91425" rIns="91425" wrap="square" tIns="91425">
            <a:noAutofit/>
          </a:bodyPr>
          <a:lstStyle/>
          <a:p>
            <a:pPr lvl="0">
              <a:spcBef>
                <a:spcPts val="0"/>
              </a:spcBef>
              <a:buNone/>
            </a:pPr>
            <a:r>
              <a:t/>
            </a:r>
            <a:endParaRPr/>
          </a:p>
        </p:txBody>
      </p:sp>
      <p:sp>
        <p:nvSpPr>
          <p:cNvPr id="12" name="Shape 12"/>
          <p:cNvSpPr/>
          <p:nvPr/>
        </p:nvSpPr>
        <p:spPr>
          <a:xfrm>
            <a:off x="5908250" y="4660825"/>
            <a:ext cx="605400" cy="605400"/>
          </a:xfrm>
          <a:prstGeom prst="ellipse">
            <a:avLst/>
          </a:prstGeom>
          <a:solidFill>
            <a:srgbClr val="FFFFFF"/>
          </a:solidFill>
          <a:ln>
            <a:noFill/>
          </a:ln>
        </p:spPr>
        <p:txBody>
          <a:bodyPr anchorCtr="0" anchor="ctr" bIns="91425" lIns="91425" rIns="91425" wrap="square" tIns="91425">
            <a:noAutofit/>
          </a:bodyPr>
          <a:lstStyle/>
          <a:p>
            <a:pPr lvl="0">
              <a:spcBef>
                <a:spcPts val="0"/>
              </a:spcBef>
              <a:buNone/>
            </a:pPr>
            <a:r>
              <a:t/>
            </a:r>
            <a:endParaRPr/>
          </a:p>
        </p:txBody>
      </p:sp>
      <p:sp>
        <p:nvSpPr>
          <p:cNvPr id="13" name="Shape 13"/>
          <p:cNvSpPr/>
          <p:nvPr/>
        </p:nvSpPr>
        <p:spPr>
          <a:xfrm>
            <a:off x="2706650" y="3872629"/>
            <a:ext cx="1097700" cy="1097700"/>
          </a:xfrm>
          <a:prstGeom prst="ellipse">
            <a:avLst/>
          </a:prstGeom>
          <a:solidFill>
            <a:srgbClr val="FC4540">
              <a:alpha val="78850"/>
            </a:srgbClr>
          </a:solidFill>
          <a:ln>
            <a:noFill/>
          </a:ln>
        </p:spPr>
        <p:txBody>
          <a:bodyPr anchorCtr="0" anchor="ctr" bIns="91425" lIns="91425" rIns="91425" wrap="square" tIns="91425">
            <a:noAutofit/>
          </a:bodyPr>
          <a:lstStyle/>
          <a:p>
            <a:pPr lvl="0">
              <a:spcBef>
                <a:spcPts val="0"/>
              </a:spcBef>
              <a:buNone/>
            </a:pPr>
            <a:r>
              <a:t/>
            </a:r>
            <a:endParaRPr/>
          </a:p>
        </p:txBody>
      </p:sp>
      <p:sp>
        <p:nvSpPr>
          <p:cNvPr id="14" name="Shape 14"/>
          <p:cNvSpPr/>
          <p:nvPr/>
        </p:nvSpPr>
        <p:spPr>
          <a:xfrm>
            <a:off x="2081694" y="771271"/>
            <a:ext cx="774600" cy="774600"/>
          </a:xfrm>
          <a:prstGeom prst="ellipse">
            <a:avLst/>
          </a:prstGeom>
          <a:solidFill>
            <a:srgbClr val="FFFFFF"/>
          </a:solidFill>
          <a:ln>
            <a:noFill/>
          </a:ln>
        </p:spPr>
        <p:txBody>
          <a:bodyPr anchorCtr="0" anchor="ctr" bIns="91425" lIns="91425" rIns="91425" wrap="square" tIns="91425">
            <a:noAutofit/>
          </a:bodyPr>
          <a:lstStyle/>
          <a:p>
            <a:pPr lvl="0">
              <a:spcBef>
                <a:spcPts val="0"/>
              </a:spcBef>
              <a:buNone/>
            </a:pPr>
            <a:r>
              <a:t/>
            </a:r>
            <a:endParaRPr/>
          </a:p>
        </p:txBody>
      </p:sp>
      <p:sp>
        <p:nvSpPr>
          <p:cNvPr id="15" name="Shape 15"/>
          <p:cNvSpPr/>
          <p:nvPr/>
        </p:nvSpPr>
        <p:spPr>
          <a:xfrm>
            <a:off x="6513651" y="1616690"/>
            <a:ext cx="413400" cy="413400"/>
          </a:xfrm>
          <a:prstGeom prst="ellipse">
            <a:avLst/>
          </a:prstGeom>
          <a:solidFill>
            <a:srgbClr val="FC4540">
              <a:alpha val="78850"/>
            </a:srgbClr>
          </a:solidFill>
          <a:ln>
            <a:noFill/>
          </a:ln>
        </p:spPr>
        <p:txBody>
          <a:bodyPr anchorCtr="0" anchor="ctr" bIns="91425" lIns="91425" rIns="91425" wrap="square" tIns="91425">
            <a:noAutofit/>
          </a:bodyPr>
          <a:lstStyle/>
          <a:p>
            <a:pPr lvl="0">
              <a:spcBef>
                <a:spcPts val="0"/>
              </a:spcBef>
              <a:buNone/>
            </a:pPr>
            <a:r>
              <a:t/>
            </a:r>
            <a:endParaRPr/>
          </a:p>
        </p:txBody>
      </p:sp>
      <p:sp>
        <p:nvSpPr>
          <p:cNvPr id="16" name="Shape 16"/>
          <p:cNvSpPr/>
          <p:nvPr/>
        </p:nvSpPr>
        <p:spPr>
          <a:xfrm>
            <a:off x="2420476" y="3612044"/>
            <a:ext cx="336900" cy="336900"/>
          </a:xfrm>
          <a:prstGeom prst="ellipse">
            <a:avLst/>
          </a:prstGeom>
          <a:solidFill>
            <a:srgbClr val="FF9755"/>
          </a:solidFill>
          <a:ln>
            <a:noFill/>
          </a:ln>
        </p:spPr>
        <p:txBody>
          <a:bodyPr anchorCtr="0" anchor="ctr" bIns="91425" lIns="91425" rIns="91425" wrap="square" tIns="91425">
            <a:noAutofit/>
          </a:bodyPr>
          <a:lstStyle/>
          <a:p>
            <a:pPr lvl="0">
              <a:spcBef>
                <a:spcPts val="0"/>
              </a:spcBef>
              <a:buNone/>
            </a:pPr>
            <a:r>
              <a:t/>
            </a:r>
            <a:endParaRPr/>
          </a:p>
        </p:txBody>
      </p:sp>
      <p:sp>
        <p:nvSpPr>
          <p:cNvPr id="17" name="Shape 17"/>
          <p:cNvSpPr/>
          <p:nvPr/>
        </p:nvSpPr>
        <p:spPr>
          <a:xfrm>
            <a:off x="2362484" y="1670133"/>
            <a:ext cx="213000" cy="213000"/>
          </a:xfrm>
          <a:prstGeom prst="ellipse">
            <a:avLst/>
          </a:prstGeom>
          <a:solidFill>
            <a:srgbClr val="FFB600"/>
          </a:solidFill>
          <a:ln>
            <a:noFill/>
          </a:ln>
        </p:spPr>
        <p:txBody>
          <a:bodyPr anchorCtr="0" anchor="ctr" bIns="91425" lIns="91425" rIns="91425" wrap="square" tIns="91425">
            <a:noAutofit/>
          </a:bodyPr>
          <a:lstStyle/>
          <a:p>
            <a:pPr lvl="0">
              <a:spcBef>
                <a:spcPts val="0"/>
              </a:spcBef>
              <a:buNone/>
            </a:pPr>
            <a:r>
              <a:t/>
            </a:r>
            <a:endParaRPr/>
          </a:p>
        </p:txBody>
      </p:sp>
      <p:sp>
        <p:nvSpPr>
          <p:cNvPr id="18" name="Shape 18"/>
          <p:cNvSpPr/>
          <p:nvPr/>
        </p:nvSpPr>
        <p:spPr>
          <a:xfrm>
            <a:off x="6818461" y="1338692"/>
            <a:ext cx="93900" cy="93900"/>
          </a:xfrm>
          <a:prstGeom prst="ellipse">
            <a:avLst/>
          </a:prstGeom>
          <a:solidFill>
            <a:srgbClr val="02BDC7"/>
          </a:solidFill>
          <a:ln>
            <a:noFill/>
          </a:ln>
        </p:spPr>
        <p:txBody>
          <a:bodyPr anchorCtr="0" anchor="ctr" bIns="91425" lIns="91425" rIns="91425" wrap="square" tIns="91425">
            <a:noAutofit/>
          </a:bodyPr>
          <a:lstStyle/>
          <a:p>
            <a:pPr lvl="0">
              <a:spcBef>
                <a:spcPts val="0"/>
              </a:spcBef>
              <a:buNone/>
            </a:pPr>
            <a:r>
              <a:t/>
            </a:r>
            <a:endParaRPr/>
          </a:p>
        </p:txBody>
      </p:sp>
      <p:sp>
        <p:nvSpPr>
          <p:cNvPr id="19" name="Shape 19"/>
          <p:cNvSpPr/>
          <p:nvPr/>
        </p:nvSpPr>
        <p:spPr>
          <a:xfrm>
            <a:off x="6163989" y="4374525"/>
            <a:ext cx="93900" cy="93900"/>
          </a:xfrm>
          <a:prstGeom prst="ellipse">
            <a:avLst/>
          </a:prstGeom>
          <a:solidFill>
            <a:srgbClr val="FFB600"/>
          </a:solidFill>
          <a:ln>
            <a:noFill/>
          </a:ln>
        </p:spPr>
        <p:txBody>
          <a:bodyPr anchorCtr="0" anchor="ctr" bIns="91425" lIns="91425" rIns="91425" wrap="square" tIns="91425">
            <a:noAutofit/>
          </a:bodyPr>
          <a:lstStyle/>
          <a:p>
            <a:pPr lvl="0">
              <a:spcBef>
                <a:spcPts val="0"/>
              </a:spcBef>
              <a:buNone/>
            </a:pPr>
            <a:r>
              <a:t/>
            </a:r>
            <a:endParaRPr/>
          </a:p>
        </p:txBody>
      </p:sp>
      <p:sp>
        <p:nvSpPr>
          <p:cNvPr id="20" name="Shape 20"/>
          <p:cNvSpPr/>
          <p:nvPr/>
        </p:nvSpPr>
        <p:spPr>
          <a:xfrm>
            <a:off x="2300611" y="990190"/>
            <a:ext cx="336767" cy="336767"/>
          </a:xfrm>
          <a:custGeom>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21" name="Shape 21"/>
          <p:cNvGrpSpPr/>
          <p:nvPr/>
        </p:nvGrpSpPr>
        <p:grpSpPr>
          <a:xfrm>
            <a:off x="3001075" y="4182123"/>
            <a:ext cx="508851" cy="478711"/>
            <a:chOff x="5972700" y="2330200"/>
            <a:chExt cx="411625" cy="387275"/>
          </a:xfrm>
        </p:grpSpPr>
        <p:sp>
          <p:nvSpPr>
            <p:cNvPr id="22" name="Shape 22"/>
            <p:cNvSpPr/>
            <p:nvPr/>
          </p:nvSpPr>
          <p:spPr>
            <a:xfrm>
              <a:off x="5972700" y="2476950"/>
              <a:ext cx="98050" cy="219825"/>
            </a:xfrm>
            <a:custGeom>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3" name="Shape 23"/>
            <p:cNvSpPr/>
            <p:nvPr/>
          </p:nvSpPr>
          <p:spPr>
            <a:xfrm>
              <a:off x="6078025" y="2330200"/>
              <a:ext cx="306300" cy="387275"/>
            </a:xfrm>
            <a:custGeom>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grpSp>
        <p:nvGrpSpPr>
          <p:cNvPr id="24" name="Shape 24"/>
          <p:cNvGrpSpPr/>
          <p:nvPr/>
        </p:nvGrpSpPr>
        <p:grpSpPr>
          <a:xfrm>
            <a:off x="5861768" y="506559"/>
            <a:ext cx="524975" cy="832145"/>
            <a:chOff x="6718575" y="2318625"/>
            <a:chExt cx="256950" cy="407375"/>
          </a:xfrm>
        </p:grpSpPr>
        <p:sp>
          <p:nvSpPr>
            <p:cNvPr id="25" name="Shape 25"/>
            <p:cNvSpPr/>
            <p:nvPr/>
          </p:nvSpPr>
          <p:spPr>
            <a:xfrm>
              <a:off x="6795900" y="2673600"/>
              <a:ext cx="102300" cy="22550"/>
            </a:xfrm>
            <a:custGeom>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solidFill>
                  <a:srgbClr val="FFFFFF"/>
                </a:solidFill>
              </a:endParaRPr>
            </a:p>
          </p:txBody>
        </p:sp>
        <p:sp>
          <p:nvSpPr>
            <p:cNvPr id="26" name="Shape 26"/>
            <p:cNvSpPr/>
            <p:nvPr/>
          </p:nvSpPr>
          <p:spPr>
            <a:xfrm>
              <a:off x="6795900" y="2650475"/>
              <a:ext cx="102300" cy="22550"/>
            </a:xfrm>
            <a:custGeom>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solidFill>
                  <a:srgbClr val="FFFFFF"/>
                </a:solidFill>
              </a:endParaRPr>
            </a:p>
          </p:txBody>
        </p:sp>
        <p:sp>
          <p:nvSpPr>
            <p:cNvPr id="27" name="Shape 27"/>
            <p:cNvSpPr/>
            <p:nvPr/>
          </p:nvSpPr>
          <p:spPr>
            <a:xfrm>
              <a:off x="6795900" y="2696125"/>
              <a:ext cx="102300" cy="29875"/>
            </a:xfrm>
            <a:custGeom>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solidFill>
                  <a:srgbClr val="FFFFFF"/>
                </a:solidFill>
              </a:endParaRPr>
            </a:p>
          </p:txBody>
        </p:sp>
        <p:sp>
          <p:nvSpPr>
            <p:cNvPr id="28" name="Shape 28"/>
            <p:cNvSpPr/>
            <p:nvPr/>
          </p:nvSpPr>
          <p:spPr>
            <a:xfrm>
              <a:off x="6784925" y="2459275"/>
              <a:ext cx="35350" cy="166875"/>
            </a:xfrm>
            <a:custGeom>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solidFill>
                  <a:srgbClr val="FFFFFF"/>
                </a:solidFill>
              </a:endParaRPr>
            </a:p>
          </p:txBody>
        </p:sp>
        <p:sp>
          <p:nvSpPr>
            <p:cNvPr id="29" name="Shape 29"/>
            <p:cNvSpPr/>
            <p:nvPr/>
          </p:nvSpPr>
          <p:spPr>
            <a:xfrm>
              <a:off x="6718575" y="2318625"/>
              <a:ext cx="256950" cy="307525"/>
            </a:xfrm>
            <a:custGeom>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solidFill>
                  <a:srgbClr val="FFFFFF"/>
                </a:solidFill>
              </a:endParaRPr>
            </a:p>
          </p:txBody>
        </p:sp>
        <p:sp>
          <p:nvSpPr>
            <p:cNvPr id="30" name="Shape 30"/>
            <p:cNvSpPr/>
            <p:nvPr/>
          </p:nvSpPr>
          <p:spPr>
            <a:xfrm>
              <a:off x="6873825" y="2459275"/>
              <a:ext cx="35350" cy="166875"/>
            </a:xfrm>
            <a:custGeom>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solidFill>
                  <a:srgbClr val="FFFFFF"/>
                </a:solidFill>
              </a:endParaRPr>
            </a:p>
          </p:txBody>
        </p:sp>
        <p:sp>
          <p:nvSpPr>
            <p:cNvPr id="31" name="Shape 31"/>
            <p:cNvSpPr/>
            <p:nvPr/>
          </p:nvSpPr>
          <p:spPr>
            <a:xfrm>
              <a:off x="6801975" y="2453200"/>
              <a:ext cx="90150" cy="19500"/>
            </a:xfrm>
            <a:custGeom>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solidFill>
                  <a:srgbClr val="FFFFFF"/>
                </a:solidFill>
              </a:endParaRPr>
            </a:p>
          </p:txBody>
        </p:sp>
        <p:sp>
          <p:nvSpPr>
            <p:cNvPr id="32" name="Shape 32"/>
            <p:cNvSpPr/>
            <p:nvPr/>
          </p:nvSpPr>
          <p:spPr>
            <a:xfrm>
              <a:off x="6795900" y="2628550"/>
              <a:ext cx="102300" cy="25"/>
            </a:xfrm>
            <a:custGeom>
              <a:pathLst>
                <a:path extrusionOk="0" fill="none" h="1" w="4092">
                  <a:moveTo>
                    <a:pt x="0" y="1"/>
                  </a:moveTo>
                  <a:lnTo>
                    <a:pt x="4092" y="1"/>
                  </a:lnTo>
                </a:path>
              </a:pathLst>
            </a:custGeom>
            <a:noFill/>
            <a:ln cap="rnd" cmpd="sng" w="1217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solidFill>
                  <a:srgbClr val="FFFFFF"/>
                </a:solidFill>
              </a:endParaRPr>
            </a:p>
          </p:txBody>
        </p:sp>
      </p:grpSp>
      <p:sp>
        <p:nvSpPr>
          <p:cNvPr id="33" name="Shape 33"/>
          <p:cNvSpPr txBox="1"/>
          <p:nvPr>
            <p:ph type="ctrTitle"/>
          </p:nvPr>
        </p:nvSpPr>
        <p:spPr>
          <a:xfrm>
            <a:off x="2757250" y="961350"/>
            <a:ext cx="3629400" cy="3220800"/>
          </a:xfrm>
          <a:prstGeom prst="rect">
            <a:avLst/>
          </a:prstGeom>
        </p:spPr>
        <p:txBody>
          <a:bodyPr anchorCtr="0" anchor="ctr" bIns="91425" lIns="91425" rIns="91425" wrap="square"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34" name="Shape 34"/>
          <p:cNvSpPr/>
          <p:nvPr/>
        </p:nvSpPr>
        <p:spPr>
          <a:xfrm>
            <a:off x="2757247" y="861970"/>
            <a:ext cx="300900" cy="300900"/>
          </a:xfrm>
          <a:prstGeom prst="ellipse">
            <a:avLst/>
          </a:prstGeom>
          <a:solidFill>
            <a:srgbClr val="FF9755"/>
          </a:solidFill>
          <a:ln>
            <a:noFill/>
          </a:ln>
        </p:spPr>
        <p:txBody>
          <a:bodyPr anchorCtr="0" anchor="ctr" bIns="91425" lIns="91425" rIns="91425" wrap="square" tIns="91425">
            <a:noAutofit/>
          </a:bodyPr>
          <a:lstStyle/>
          <a:p>
            <a:pPr lvl="0">
              <a:spcBef>
                <a:spcPts val="0"/>
              </a:spcBef>
              <a:buNone/>
            </a:pPr>
            <a:r>
              <a:t/>
            </a:r>
            <a:endParaRPr/>
          </a:p>
        </p:txBody>
      </p:sp>
      <p:sp>
        <p:nvSpPr>
          <p:cNvPr id="35" name="Shape 35"/>
          <p:cNvSpPr/>
          <p:nvPr/>
        </p:nvSpPr>
        <p:spPr>
          <a:xfrm>
            <a:off x="3509928" y="4757335"/>
            <a:ext cx="213000" cy="213000"/>
          </a:xfrm>
          <a:prstGeom prst="ellipse">
            <a:avLst/>
          </a:prstGeom>
          <a:solidFill>
            <a:srgbClr val="02BDC7"/>
          </a:solidFill>
          <a:ln>
            <a:noFill/>
          </a:ln>
        </p:spPr>
        <p:txBody>
          <a:bodyPr anchorCtr="0" anchor="ctr" bIns="91425" lIns="91425" rIns="91425" wrap="square" tIns="91425">
            <a:noAutofit/>
          </a:bodyPr>
          <a:lstStyle/>
          <a:p>
            <a:pPr lvl="0">
              <a:spcBef>
                <a:spcPts val="0"/>
              </a:spcBef>
              <a:buNone/>
            </a:pPr>
            <a:r>
              <a:t/>
            </a:r>
            <a:endParaRPr/>
          </a:p>
        </p:txBody>
      </p:sp>
      <p:sp>
        <p:nvSpPr>
          <p:cNvPr id="36" name="Shape 36"/>
          <p:cNvSpPr/>
          <p:nvPr/>
        </p:nvSpPr>
        <p:spPr>
          <a:xfrm>
            <a:off x="5494851" y="4374527"/>
            <a:ext cx="413400" cy="413400"/>
          </a:xfrm>
          <a:prstGeom prst="ellipse">
            <a:avLst/>
          </a:prstGeom>
          <a:solidFill>
            <a:srgbClr val="FC4067"/>
          </a:solidFill>
          <a:ln>
            <a:noFill/>
          </a:ln>
        </p:spPr>
        <p:txBody>
          <a:bodyPr anchorCtr="0" anchor="ctr" bIns="91425" lIns="91425" rIns="91425" wrap="square" tIns="91425">
            <a:noAutofit/>
          </a:bodyPr>
          <a:lstStyle/>
          <a:p>
            <a:pPr lvl="0">
              <a:spcBef>
                <a:spcPts val="0"/>
              </a:spcBef>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Image background">
    <p:spTree>
      <p:nvGrpSpPr>
        <p:cNvPr id="273" name="Shape 273"/>
        <p:cNvGrpSpPr/>
        <p:nvPr/>
      </p:nvGrpSpPr>
      <p:grpSpPr>
        <a:xfrm>
          <a:off x="0" y="0"/>
          <a:ext cx="0" cy="0"/>
          <a:chOff x="0" y="0"/>
          <a:chExt cx="0" cy="0"/>
        </a:xfrm>
      </p:grpSpPr>
      <p:sp>
        <p:nvSpPr>
          <p:cNvPr id="274" name="Shape 274"/>
          <p:cNvSpPr/>
          <p:nvPr/>
        </p:nvSpPr>
        <p:spPr>
          <a:xfrm>
            <a:off x="0" y="0"/>
            <a:ext cx="9144000" cy="5157300"/>
          </a:xfrm>
          <a:prstGeom prst="frame">
            <a:avLst>
              <a:gd fmla="val 7929" name="adj1"/>
            </a:avLst>
          </a:prstGeom>
          <a:solidFill>
            <a:srgbClr val="FFFFFF"/>
          </a:solidFill>
          <a:ln>
            <a:noFill/>
          </a:ln>
        </p:spPr>
        <p:txBody>
          <a:bodyPr anchorCtr="0" anchor="ctr" bIns="91425" lIns="91425" rIns="91425" wrap="square" tIns="91425">
            <a:noAutofit/>
          </a:bodyPr>
          <a:lstStyle/>
          <a:p>
            <a:pPr lvl="0">
              <a:spcBef>
                <a:spcPts val="0"/>
              </a:spcBef>
              <a:buNone/>
            </a:pPr>
            <a:r>
              <a:t/>
            </a:r>
            <a:endParaRPr/>
          </a:p>
        </p:txBody>
      </p:sp>
      <p:sp>
        <p:nvSpPr>
          <p:cNvPr id="275" name="Shape 275"/>
          <p:cNvSpPr/>
          <p:nvPr/>
        </p:nvSpPr>
        <p:spPr>
          <a:xfrm>
            <a:off x="-117275" y="847257"/>
            <a:ext cx="605400" cy="605400"/>
          </a:xfrm>
          <a:prstGeom prst="ellipse">
            <a:avLst/>
          </a:prstGeom>
          <a:solidFill>
            <a:srgbClr val="02BDC7"/>
          </a:solidFill>
          <a:ln>
            <a:noFill/>
          </a:ln>
        </p:spPr>
        <p:txBody>
          <a:bodyPr anchorCtr="0" anchor="ctr" bIns="91425" lIns="91425" rIns="91425" wrap="square" tIns="91425">
            <a:noAutofit/>
          </a:bodyPr>
          <a:lstStyle/>
          <a:p>
            <a:pPr lvl="0">
              <a:spcBef>
                <a:spcPts val="0"/>
              </a:spcBef>
              <a:buNone/>
            </a:pPr>
            <a:r>
              <a:t/>
            </a:r>
            <a:endParaRPr/>
          </a:p>
        </p:txBody>
      </p:sp>
      <p:sp>
        <p:nvSpPr>
          <p:cNvPr id="276" name="Shape 276"/>
          <p:cNvSpPr/>
          <p:nvPr/>
        </p:nvSpPr>
        <p:spPr>
          <a:xfrm>
            <a:off x="217850" y="171250"/>
            <a:ext cx="1054200" cy="1054200"/>
          </a:xfrm>
          <a:prstGeom prst="ellipse">
            <a:avLst/>
          </a:prstGeom>
          <a:solidFill>
            <a:srgbClr val="FFB600">
              <a:alpha val="79620"/>
            </a:srgbClr>
          </a:solidFill>
          <a:ln>
            <a:noFill/>
          </a:ln>
        </p:spPr>
        <p:txBody>
          <a:bodyPr anchorCtr="0" anchor="ctr" bIns="91425" lIns="91425" rIns="91425" wrap="square" tIns="91425">
            <a:noAutofit/>
          </a:bodyPr>
          <a:lstStyle/>
          <a:p>
            <a:pPr lvl="0">
              <a:spcBef>
                <a:spcPts val="0"/>
              </a:spcBef>
              <a:buNone/>
            </a:pPr>
            <a:r>
              <a:t/>
            </a:r>
            <a:endParaRPr/>
          </a:p>
        </p:txBody>
      </p:sp>
      <p:sp>
        <p:nvSpPr>
          <p:cNvPr id="277" name="Shape 277"/>
          <p:cNvSpPr/>
          <p:nvPr/>
        </p:nvSpPr>
        <p:spPr>
          <a:xfrm>
            <a:off x="1156976" y="-137274"/>
            <a:ext cx="398700" cy="398700"/>
          </a:xfrm>
          <a:prstGeom prst="ellipse">
            <a:avLst/>
          </a:prstGeom>
          <a:solidFill>
            <a:srgbClr val="FF9755"/>
          </a:solidFill>
          <a:ln>
            <a:noFill/>
          </a:ln>
        </p:spPr>
        <p:txBody>
          <a:bodyPr anchorCtr="0" anchor="ctr" bIns="91425" lIns="91425" rIns="91425" wrap="square" tIns="91425">
            <a:noAutofit/>
          </a:bodyPr>
          <a:lstStyle/>
          <a:p>
            <a:pPr lvl="0">
              <a:spcBef>
                <a:spcPts val="0"/>
              </a:spcBef>
              <a:buNone/>
            </a:pPr>
            <a:r>
              <a:t/>
            </a:r>
            <a:endParaRPr/>
          </a:p>
        </p:txBody>
      </p:sp>
      <p:sp>
        <p:nvSpPr>
          <p:cNvPr id="278" name="Shape 278"/>
          <p:cNvSpPr/>
          <p:nvPr/>
        </p:nvSpPr>
        <p:spPr>
          <a:xfrm>
            <a:off x="1397225" y="337514"/>
            <a:ext cx="136800" cy="136800"/>
          </a:xfrm>
          <a:prstGeom prst="ellipse">
            <a:avLst/>
          </a:prstGeom>
          <a:solidFill>
            <a:srgbClr val="02BDC7"/>
          </a:solidFill>
          <a:ln>
            <a:noFill/>
          </a:ln>
        </p:spPr>
        <p:txBody>
          <a:bodyPr anchorCtr="0" anchor="ctr" bIns="91425" lIns="91425" rIns="91425" wrap="square" tIns="91425">
            <a:noAutofit/>
          </a:bodyPr>
          <a:lstStyle/>
          <a:p>
            <a:pPr lvl="0">
              <a:spcBef>
                <a:spcPts val="0"/>
              </a:spcBef>
              <a:buNone/>
            </a:pPr>
            <a:r>
              <a:t/>
            </a:r>
            <a:endParaRPr/>
          </a:p>
        </p:txBody>
      </p:sp>
      <p:sp>
        <p:nvSpPr>
          <p:cNvPr id="279" name="Shape 279"/>
          <p:cNvSpPr/>
          <p:nvPr/>
        </p:nvSpPr>
        <p:spPr>
          <a:xfrm>
            <a:off x="488128" y="1334485"/>
            <a:ext cx="213000" cy="213000"/>
          </a:xfrm>
          <a:prstGeom prst="ellipse">
            <a:avLst/>
          </a:prstGeom>
          <a:solidFill>
            <a:srgbClr val="FC4067"/>
          </a:solidFill>
          <a:ln>
            <a:noFill/>
          </a:ln>
        </p:spPr>
        <p:txBody>
          <a:bodyPr anchorCtr="0" anchor="ctr" bIns="91425" lIns="91425" rIns="91425" wrap="square" tIns="91425">
            <a:noAutofit/>
          </a:bodyPr>
          <a:lstStyle/>
          <a:p>
            <a:pPr lvl="0">
              <a:spcBef>
                <a:spcPts val="0"/>
              </a:spcBef>
              <a:buNone/>
            </a:pPr>
            <a:r>
              <a:t/>
            </a:r>
            <a:endParaRPr/>
          </a:p>
        </p:txBody>
      </p:sp>
      <p:sp>
        <p:nvSpPr>
          <p:cNvPr id="280" name="Shape 280"/>
          <p:cNvSpPr/>
          <p:nvPr/>
        </p:nvSpPr>
        <p:spPr>
          <a:xfrm>
            <a:off x="7847950" y="4168079"/>
            <a:ext cx="1097700" cy="1097700"/>
          </a:xfrm>
          <a:prstGeom prst="ellipse">
            <a:avLst/>
          </a:prstGeom>
          <a:solidFill>
            <a:srgbClr val="02BDC7"/>
          </a:solidFill>
          <a:ln>
            <a:noFill/>
          </a:ln>
        </p:spPr>
        <p:txBody>
          <a:bodyPr anchorCtr="0" anchor="ctr" bIns="91425" lIns="91425" rIns="91425" wrap="square" tIns="91425">
            <a:noAutofit/>
          </a:bodyPr>
          <a:lstStyle/>
          <a:p>
            <a:pPr lvl="0">
              <a:spcBef>
                <a:spcPts val="0"/>
              </a:spcBef>
              <a:buNone/>
            </a:pPr>
            <a:r>
              <a:t/>
            </a:r>
            <a:endParaRPr/>
          </a:p>
        </p:txBody>
      </p:sp>
      <p:sp>
        <p:nvSpPr>
          <p:cNvPr id="281" name="Shape 281"/>
          <p:cNvSpPr/>
          <p:nvPr/>
        </p:nvSpPr>
        <p:spPr>
          <a:xfrm>
            <a:off x="8507494" y="2981146"/>
            <a:ext cx="774600" cy="774600"/>
          </a:xfrm>
          <a:prstGeom prst="ellipse">
            <a:avLst/>
          </a:prstGeom>
          <a:solidFill>
            <a:srgbClr val="FC4067"/>
          </a:solidFill>
          <a:ln>
            <a:noFill/>
          </a:ln>
        </p:spPr>
        <p:txBody>
          <a:bodyPr anchorCtr="0" anchor="ctr" bIns="91425" lIns="91425" rIns="91425" wrap="square" tIns="91425">
            <a:noAutofit/>
          </a:bodyPr>
          <a:lstStyle/>
          <a:p>
            <a:pPr lvl="0">
              <a:spcBef>
                <a:spcPts val="0"/>
              </a:spcBef>
              <a:buNone/>
            </a:pPr>
            <a:r>
              <a:t/>
            </a:r>
            <a:endParaRPr/>
          </a:p>
        </p:txBody>
      </p:sp>
      <p:sp>
        <p:nvSpPr>
          <p:cNvPr id="282" name="Shape 282"/>
          <p:cNvSpPr/>
          <p:nvPr/>
        </p:nvSpPr>
        <p:spPr>
          <a:xfrm>
            <a:off x="8094101" y="3973940"/>
            <a:ext cx="413400" cy="413400"/>
          </a:xfrm>
          <a:prstGeom prst="ellipse">
            <a:avLst/>
          </a:prstGeom>
          <a:solidFill>
            <a:srgbClr val="FC4540">
              <a:alpha val="78850"/>
            </a:srgbClr>
          </a:solidFill>
          <a:ln>
            <a:noFill/>
          </a:ln>
        </p:spPr>
        <p:txBody>
          <a:bodyPr anchorCtr="0" anchor="ctr" bIns="91425" lIns="91425" rIns="91425" wrap="square" tIns="91425">
            <a:noAutofit/>
          </a:bodyPr>
          <a:lstStyle/>
          <a:p>
            <a:pPr lvl="0">
              <a:spcBef>
                <a:spcPts val="0"/>
              </a:spcBef>
              <a:buNone/>
            </a:pPr>
            <a:r>
              <a:t/>
            </a:r>
            <a:endParaRPr/>
          </a:p>
        </p:txBody>
      </p:sp>
      <p:sp>
        <p:nvSpPr>
          <p:cNvPr id="283" name="Shape 283"/>
          <p:cNvSpPr/>
          <p:nvPr/>
        </p:nvSpPr>
        <p:spPr>
          <a:xfrm>
            <a:off x="8622049" y="3872635"/>
            <a:ext cx="213000" cy="213000"/>
          </a:xfrm>
          <a:prstGeom prst="ellipse">
            <a:avLst/>
          </a:prstGeom>
          <a:solidFill>
            <a:srgbClr val="FF9755"/>
          </a:solidFill>
          <a:ln>
            <a:noFill/>
          </a:ln>
        </p:spPr>
        <p:txBody>
          <a:bodyPr anchorCtr="0" anchor="ctr" bIns="91425" lIns="91425" rIns="91425" wrap="square" tIns="91425">
            <a:noAutofit/>
          </a:bodyPr>
          <a:lstStyle/>
          <a:p>
            <a:pPr lvl="0">
              <a:spcBef>
                <a:spcPts val="0"/>
              </a:spcBef>
              <a:buNone/>
            </a:pPr>
            <a:r>
              <a:t/>
            </a:r>
            <a:endParaRPr/>
          </a:p>
        </p:txBody>
      </p:sp>
      <p:sp>
        <p:nvSpPr>
          <p:cNvPr id="284" name="Shape 284"/>
          <p:cNvSpPr/>
          <p:nvPr/>
        </p:nvSpPr>
        <p:spPr>
          <a:xfrm>
            <a:off x="7550022" y="4801658"/>
            <a:ext cx="213000" cy="213000"/>
          </a:xfrm>
          <a:prstGeom prst="ellipse">
            <a:avLst/>
          </a:prstGeom>
          <a:solidFill>
            <a:srgbClr val="FFB600"/>
          </a:solidFill>
          <a:ln>
            <a:noFill/>
          </a:ln>
        </p:spPr>
        <p:txBody>
          <a:bodyPr anchorCtr="0" anchor="ctr" bIns="91425" lIns="91425" rIns="91425" wrap="square" tIns="91425">
            <a:noAutofit/>
          </a:bodyPr>
          <a:lstStyle/>
          <a:p>
            <a:pPr lvl="0">
              <a:spcBef>
                <a:spcPts val="0"/>
              </a:spcBef>
              <a:buNone/>
            </a:pPr>
            <a:r>
              <a:t/>
            </a:r>
            <a:endParaRPr/>
          </a:p>
        </p:txBody>
      </p:sp>
      <p:sp>
        <p:nvSpPr>
          <p:cNvPr id="285" name="Shape 285"/>
          <p:cNvSpPr/>
          <p:nvPr/>
        </p:nvSpPr>
        <p:spPr>
          <a:xfrm>
            <a:off x="7325661" y="4674667"/>
            <a:ext cx="93900" cy="93900"/>
          </a:xfrm>
          <a:prstGeom prst="ellipse">
            <a:avLst/>
          </a:prstGeom>
          <a:solidFill>
            <a:srgbClr val="02BDC7"/>
          </a:solidFill>
          <a:ln>
            <a:noFill/>
          </a:ln>
        </p:spPr>
        <p:txBody>
          <a:bodyPr anchorCtr="0" anchor="ctr" bIns="91425" lIns="91425" rIns="91425" wrap="square" tIns="91425">
            <a:noAutofit/>
          </a:bodyPr>
          <a:lstStyle/>
          <a:p>
            <a:pPr lvl="0">
              <a:spcBef>
                <a:spcPts val="0"/>
              </a:spcBef>
              <a:buNone/>
            </a:pPr>
            <a:r>
              <a:t/>
            </a:r>
            <a:endParaRPr/>
          </a:p>
        </p:txBody>
      </p:sp>
      <p:sp>
        <p:nvSpPr>
          <p:cNvPr id="286" name="Shape 286"/>
          <p:cNvSpPr/>
          <p:nvPr/>
        </p:nvSpPr>
        <p:spPr>
          <a:xfrm>
            <a:off x="258289" y="1577100"/>
            <a:ext cx="93900" cy="93900"/>
          </a:xfrm>
          <a:prstGeom prst="ellipse">
            <a:avLst/>
          </a:prstGeom>
          <a:solidFill>
            <a:srgbClr val="FFB600"/>
          </a:solidFill>
          <a:ln>
            <a:noFill/>
          </a:ln>
        </p:spPr>
        <p:txBody>
          <a:bodyPr anchorCtr="0" anchor="ctr" bIns="91425" lIns="91425" rIns="91425" wrap="square" tIns="91425">
            <a:noAutofit/>
          </a:bodyPr>
          <a:lstStyle/>
          <a:p>
            <a:pPr lvl="0">
              <a:spcBef>
                <a:spcPts val="0"/>
              </a:spcBef>
              <a:buNone/>
            </a:pPr>
            <a:r>
              <a:t/>
            </a:r>
            <a:endParaRPr/>
          </a:p>
        </p:txBody>
      </p:sp>
      <p:sp>
        <p:nvSpPr>
          <p:cNvPr id="287" name="Shape 287"/>
          <p:cNvSpPr/>
          <p:nvPr/>
        </p:nvSpPr>
        <p:spPr>
          <a:xfrm>
            <a:off x="8726411" y="3200065"/>
            <a:ext cx="336767" cy="336767"/>
          </a:xfrm>
          <a:custGeom>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FFB6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288" name="Shape 288"/>
          <p:cNvGrpSpPr/>
          <p:nvPr/>
        </p:nvGrpSpPr>
        <p:grpSpPr>
          <a:xfrm>
            <a:off x="8142375" y="4477573"/>
            <a:ext cx="508851" cy="478711"/>
            <a:chOff x="5972700" y="2330200"/>
            <a:chExt cx="411625" cy="387275"/>
          </a:xfrm>
        </p:grpSpPr>
        <p:sp>
          <p:nvSpPr>
            <p:cNvPr id="289" name="Shape 289"/>
            <p:cNvSpPr/>
            <p:nvPr/>
          </p:nvSpPr>
          <p:spPr>
            <a:xfrm>
              <a:off x="5972700" y="2476950"/>
              <a:ext cx="98050" cy="219825"/>
            </a:xfrm>
            <a:custGeom>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90" name="Shape 290"/>
            <p:cNvSpPr/>
            <p:nvPr/>
          </p:nvSpPr>
          <p:spPr>
            <a:xfrm>
              <a:off x="6078025" y="2330200"/>
              <a:ext cx="306300" cy="387275"/>
            </a:xfrm>
            <a:custGeom>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grpSp>
        <p:nvGrpSpPr>
          <p:cNvPr id="291" name="Shape 291"/>
          <p:cNvGrpSpPr/>
          <p:nvPr/>
        </p:nvGrpSpPr>
        <p:grpSpPr>
          <a:xfrm>
            <a:off x="545621" y="382390"/>
            <a:ext cx="398658" cy="631920"/>
            <a:chOff x="6718575" y="2318625"/>
            <a:chExt cx="256950" cy="407375"/>
          </a:xfrm>
        </p:grpSpPr>
        <p:sp>
          <p:nvSpPr>
            <p:cNvPr id="292" name="Shape 292"/>
            <p:cNvSpPr/>
            <p:nvPr/>
          </p:nvSpPr>
          <p:spPr>
            <a:xfrm>
              <a:off x="6795900" y="2673600"/>
              <a:ext cx="102300" cy="22550"/>
            </a:xfrm>
            <a:custGeom>
              <a:pathLst>
                <a:path extrusionOk="0" fill="none" h="902" w="4092">
                  <a:moveTo>
                    <a:pt x="4092" y="902"/>
                  </a:moveTo>
                  <a:lnTo>
                    <a:pt x="4092" y="1"/>
                  </a:lnTo>
                  <a:lnTo>
                    <a:pt x="0" y="1"/>
                  </a:lnTo>
                  <a:lnTo>
                    <a:pt x="0" y="902"/>
                  </a:lnTo>
                  <a:lnTo>
                    <a:pt x="4092" y="902"/>
                  </a:lnTo>
                  <a:close/>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93" name="Shape 293"/>
            <p:cNvSpPr/>
            <p:nvPr/>
          </p:nvSpPr>
          <p:spPr>
            <a:xfrm>
              <a:off x="6795900" y="2650475"/>
              <a:ext cx="102300" cy="22550"/>
            </a:xfrm>
            <a:custGeom>
              <a:pathLst>
                <a:path extrusionOk="0" fill="none" h="902" w="4092">
                  <a:moveTo>
                    <a:pt x="4092" y="901"/>
                  </a:moveTo>
                  <a:lnTo>
                    <a:pt x="4092" y="0"/>
                  </a:lnTo>
                  <a:lnTo>
                    <a:pt x="0" y="0"/>
                  </a:lnTo>
                  <a:lnTo>
                    <a:pt x="0" y="901"/>
                  </a:lnTo>
                  <a:lnTo>
                    <a:pt x="4092" y="901"/>
                  </a:lnTo>
                  <a:close/>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94" name="Shape 294"/>
            <p:cNvSpPr/>
            <p:nvPr/>
          </p:nvSpPr>
          <p:spPr>
            <a:xfrm>
              <a:off x="6795900" y="2696125"/>
              <a:ext cx="102300" cy="29875"/>
            </a:xfrm>
            <a:custGeom>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95" name="Shape 295"/>
            <p:cNvSpPr/>
            <p:nvPr/>
          </p:nvSpPr>
          <p:spPr>
            <a:xfrm>
              <a:off x="6784925" y="2459275"/>
              <a:ext cx="35350" cy="166875"/>
            </a:xfrm>
            <a:custGeom>
              <a:pathLst>
                <a:path extrusionOk="0" fill="none" h="6675" w="1414">
                  <a:moveTo>
                    <a:pt x="1413" y="6674"/>
                  </a:moveTo>
                  <a:lnTo>
                    <a:pt x="1413" y="6674"/>
                  </a:lnTo>
                  <a:lnTo>
                    <a:pt x="585" y="2850"/>
                  </a:lnTo>
                  <a:lnTo>
                    <a:pt x="1" y="1"/>
                  </a:lnTo>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96" name="Shape 296"/>
            <p:cNvSpPr/>
            <p:nvPr/>
          </p:nvSpPr>
          <p:spPr>
            <a:xfrm>
              <a:off x="6718575" y="2318625"/>
              <a:ext cx="256950" cy="307525"/>
            </a:xfrm>
            <a:custGeom>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97" name="Shape 297"/>
            <p:cNvSpPr/>
            <p:nvPr/>
          </p:nvSpPr>
          <p:spPr>
            <a:xfrm>
              <a:off x="6873825" y="2459275"/>
              <a:ext cx="35350" cy="166875"/>
            </a:xfrm>
            <a:custGeom>
              <a:pathLst>
                <a:path extrusionOk="0" fill="none" h="6675" w="1414">
                  <a:moveTo>
                    <a:pt x="1413" y="1"/>
                  </a:moveTo>
                  <a:lnTo>
                    <a:pt x="1413" y="1"/>
                  </a:lnTo>
                  <a:lnTo>
                    <a:pt x="829" y="2850"/>
                  </a:lnTo>
                  <a:lnTo>
                    <a:pt x="1" y="6674"/>
                  </a:lnTo>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98" name="Shape 298"/>
            <p:cNvSpPr/>
            <p:nvPr/>
          </p:nvSpPr>
          <p:spPr>
            <a:xfrm>
              <a:off x="6801975" y="2453200"/>
              <a:ext cx="90150" cy="19500"/>
            </a:xfrm>
            <a:custGeom>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99" name="Shape 299"/>
            <p:cNvSpPr/>
            <p:nvPr/>
          </p:nvSpPr>
          <p:spPr>
            <a:xfrm>
              <a:off x="6795900" y="2628550"/>
              <a:ext cx="102300" cy="25"/>
            </a:xfrm>
            <a:custGeom>
              <a:pathLst>
                <a:path extrusionOk="0" fill="none" h="1" w="4092">
                  <a:moveTo>
                    <a:pt x="0" y="1"/>
                  </a:moveTo>
                  <a:lnTo>
                    <a:pt x="4092" y="1"/>
                  </a:lnTo>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sp>
        <p:nvSpPr>
          <p:cNvPr id="300" name="Shape 300"/>
          <p:cNvSpPr txBox="1"/>
          <p:nvPr>
            <p:ph idx="12" type="sldNum"/>
          </p:nvPr>
        </p:nvSpPr>
        <p:spPr>
          <a:xfrm>
            <a:off x="8117984" y="418063"/>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lank Aqua">
    <p:spTree>
      <p:nvGrpSpPr>
        <p:cNvPr id="301" name="Shape 301"/>
        <p:cNvGrpSpPr/>
        <p:nvPr/>
      </p:nvGrpSpPr>
      <p:grpSpPr>
        <a:xfrm>
          <a:off x="0" y="0"/>
          <a:ext cx="0" cy="0"/>
          <a:chOff x="0" y="0"/>
          <a:chExt cx="0" cy="0"/>
        </a:xfrm>
      </p:grpSpPr>
      <p:sp>
        <p:nvSpPr>
          <p:cNvPr id="302" name="Shape 302"/>
          <p:cNvSpPr/>
          <p:nvPr/>
        </p:nvSpPr>
        <p:spPr>
          <a:xfrm>
            <a:off x="407150" y="407075"/>
            <a:ext cx="8329800" cy="4329300"/>
          </a:xfrm>
          <a:prstGeom prst="rect">
            <a:avLst/>
          </a:prstGeom>
          <a:solidFill>
            <a:srgbClr val="02BDC7"/>
          </a:solidFill>
          <a:ln>
            <a:noFill/>
          </a:ln>
        </p:spPr>
        <p:txBody>
          <a:bodyPr anchorCtr="0" anchor="ctr" bIns="91425" lIns="91425" rIns="91425" wrap="square" tIns="91425">
            <a:noAutofit/>
          </a:bodyPr>
          <a:lstStyle/>
          <a:p>
            <a:pPr lvl="0">
              <a:spcBef>
                <a:spcPts val="0"/>
              </a:spcBef>
              <a:buNone/>
            </a:pPr>
            <a:r>
              <a:t/>
            </a:r>
            <a:endParaRPr/>
          </a:p>
        </p:txBody>
      </p:sp>
      <p:sp>
        <p:nvSpPr>
          <p:cNvPr id="303" name="Shape 303"/>
          <p:cNvSpPr/>
          <p:nvPr/>
        </p:nvSpPr>
        <p:spPr>
          <a:xfrm>
            <a:off x="-117275" y="847257"/>
            <a:ext cx="605400" cy="605400"/>
          </a:xfrm>
          <a:prstGeom prst="ellipse">
            <a:avLst/>
          </a:prstGeom>
          <a:solidFill>
            <a:srgbClr val="FC4067"/>
          </a:solidFill>
          <a:ln>
            <a:noFill/>
          </a:ln>
        </p:spPr>
        <p:txBody>
          <a:bodyPr anchorCtr="0" anchor="ctr" bIns="91425" lIns="91425" rIns="91425" wrap="square" tIns="91425">
            <a:noAutofit/>
          </a:bodyPr>
          <a:lstStyle/>
          <a:p>
            <a:pPr lvl="0">
              <a:spcBef>
                <a:spcPts val="0"/>
              </a:spcBef>
              <a:buNone/>
            </a:pPr>
            <a:r>
              <a:t/>
            </a:r>
            <a:endParaRPr/>
          </a:p>
        </p:txBody>
      </p:sp>
      <p:sp>
        <p:nvSpPr>
          <p:cNvPr id="304" name="Shape 304"/>
          <p:cNvSpPr/>
          <p:nvPr/>
        </p:nvSpPr>
        <p:spPr>
          <a:xfrm>
            <a:off x="217850" y="171250"/>
            <a:ext cx="1054200" cy="1054200"/>
          </a:xfrm>
          <a:prstGeom prst="ellipse">
            <a:avLst/>
          </a:prstGeom>
          <a:solidFill>
            <a:srgbClr val="FFB600"/>
          </a:solidFill>
          <a:ln>
            <a:noFill/>
          </a:ln>
        </p:spPr>
        <p:txBody>
          <a:bodyPr anchorCtr="0" anchor="ctr" bIns="91425" lIns="91425" rIns="91425" wrap="square" tIns="91425">
            <a:noAutofit/>
          </a:bodyPr>
          <a:lstStyle/>
          <a:p>
            <a:pPr lvl="0">
              <a:spcBef>
                <a:spcPts val="0"/>
              </a:spcBef>
              <a:buNone/>
            </a:pPr>
            <a:r>
              <a:t/>
            </a:r>
            <a:endParaRPr/>
          </a:p>
        </p:txBody>
      </p:sp>
      <p:sp>
        <p:nvSpPr>
          <p:cNvPr id="305" name="Shape 305"/>
          <p:cNvSpPr/>
          <p:nvPr/>
        </p:nvSpPr>
        <p:spPr>
          <a:xfrm>
            <a:off x="1156976" y="-137274"/>
            <a:ext cx="398700" cy="398700"/>
          </a:xfrm>
          <a:prstGeom prst="ellipse">
            <a:avLst/>
          </a:prstGeom>
          <a:solidFill>
            <a:srgbClr val="FF9755"/>
          </a:solidFill>
          <a:ln>
            <a:noFill/>
          </a:ln>
        </p:spPr>
        <p:txBody>
          <a:bodyPr anchorCtr="0" anchor="ctr" bIns="91425" lIns="91425" rIns="91425" wrap="square" tIns="91425">
            <a:noAutofit/>
          </a:bodyPr>
          <a:lstStyle/>
          <a:p>
            <a:pPr lvl="0">
              <a:spcBef>
                <a:spcPts val="0"/>
              </a:spcBef>
              <a:buNone/>
            </a:pPr>
            <a:r>
              <a:t/>
            </a:r>
            <a:endParaRPr/>
          </a:p>
        </p:txBody>
      </p:sp>
      <p:sp>
        <p:nvSpPr>
          <p:cNvPr id="306" name="Shape 306"/>
          <p:cNvSpPr/>
          <p:nvPr/>
        </p:nvSpPr>
        <p:spPr>
          <a:xfrm>
            <a:off x="1397225" y="337514"/>
            <a:ext cx="136800" cy="136800"/>
          </a:xfrm>
          <a:prstGeom prst="ellipse">
            <a:avLst/>
          </a:prstGeom>
          <a:solidFill>
            <a:srgbClr val="FC4540">
              <a:alpha val="78850"/>
            </a:srgbClr>
          </a:solidFill>
          <a:ln>
            <a:noFill/>
          </a:ln>
        </p:spPr>
        <p:txBody>
          <a:bodyPr anchorCtr="0" anchor="ctr" bIns="91425" lIns="91425" rIns="91425" wrap="square" tIns="91425">
            <a:noAutofit/>
          </a:bodyPr>
          <a:lstStyle/>
          <a:p>
            <a:pPr lvl="0">
              <a:spcBef>
                <a:spcPts val="0"/>
              </a:spcBef>
              <a:buNone/>
            </a:pPr>
            <a:r>
              <a:t/>
            </a:r>
            <a:endParaRPr/>
          </a:p>
        </p:txBody>
      </p:sp>
      <p:sp>
        <p:nvSpPr>
          <p:cNvPr id="307" name="Shape 307"/>
          <p:cNvSpPr/>
          <p:nvPr/>
        </p:nvSpPr>
        <p:spPr>
          <a:xfrm>
            <a:off x="488128" y="1334485"/>
            <a:ext cx="213000" cy="213000"/>
          </a:xfrm>
          <a:prstGeom prst="ellipse">
            <a:avLst/>
          </a:prstGeom>
          <a:solidFill>
            <a:srgbClr val="FFFFFF"/>
          </a:solidFill>
          <a:ln>
            <a:noFill/>
          </a:ln>
        </p:spPr>
        <p:txBody>
          <a:bodyPr anchorCtr="0" anchor="ctr" bIns="91425" lIns="91425" rIns="91425" wrap="square" tIns="91425">
            <a:noAutofit/>
          </a:bodyPr>
          <a:lstStyle/>
          <a:p>
            <a:pPr lvl="0">
              <a:spcBef>
                <a:spcPts val="0"/>
              </a:spcBef>
              <a:buNone/>
            </a:pPr>
            <a:r>
              <a:t/>
            </a:r>
            <a:endParaRPr/>
          </a:p>
        </p:txBody>
      </p:sp>
      <p:sp>
        <p:nvSpPr>
          <p:cNvPr id="308" name="Shape 308"/>
          <p:cNvSpPr/>
          <p:nvPr/>
        </p:nvSpPr>
        <p:spPr>
          <a:xfrm>
            <a:off x="7847950" y="4168079"/>
            <a:ext cx="1097700" cy="1097700"/>
          </a:xfrm>
          <a:prstGeom prst="ellipse">
            <a:avLst/>
          </a:prstGeom>
          <a:solidFill>
            <a:srgbClr val="FF9755"/>
          </a:solidFill>
          <a:ln>
            <a:noFill/>
          </a:ln>
        </p:spPr>
        <p:txBody>
          <a:bodyPr anchorCtr="0" anchor="ctr" bIns="91425" lIns="91425" rIns="91425" wrap="square" tIns="91425">
            <a:noAutofit/>
          </a:bodyPr>
          <a:lstStyle/>
          <a:p>
            <a:pPr lvl="0">
              <a:spcBef>
                <a:spcPts val="0"/>
              </a:spcBef>
              <a:buNone/>
            </a:pPr>
            <a:r>
              <a:t/>
            </a:r>
            <a:endParaRPr/>
          </a:p>
        </p:txBody>
      </p:sp>
      <p:sp>
        <p:nvSpPr>
          <p:cNvPr id="309" name="Shape 309"/>
          <p:cNvSpPr/>
          <p:nvPr/>
        </p:nvSpPr>
        <p:spPr>
          <a:xfrm>
            <a:off x="8507494" y="2981146"/>
            <a:ext cx="774600" cy="774600"/>
          </a:xfrm>
          <a:prstGeom prst="ellipse">
            <a:avLst/>
          </a:prstGeom>
          <a:solidFill>
            <a:srgbClr val="FC4067"/>
          </a:solidFill>
          <a:ln>
            <a:noFill/>
          </a:ln>
        </p:spPr>
        <p:txBody>
          <a:bodyPr anchorCtr="0" anchor="ctr" bIns="91425" lIns="91425" rIns="91425" wrap="square" tIns="91425">
            <a:noAutofit/>
          </a:bodyPr>
          <a:lstStyle/>
          <a:p>
            <a:pPr lvl="0">
              <a:spcBef>
                <a:spcPts val="0"/>
              </a:spcBef>
              <a:buNone/>
            </a:pPr>
            <a:r>
              <a:t/>
            </a:r>
            <a:endParaRPr/>
          </a:p>
        </p:txBody>
      </p:sp>
      <p:sp>
        <p:nvSpPr>
          <p:cNvPr id="310" name="Shape 310"/>
          <p:cNvSpPr/>
          <p:nvPr/>
        </p:nvSpPr>
        <p:spPr>
          <a:xfrm>
            <a:off x="8094101" y="3973940"/>
            <a:ext cx="413400" cy="413400"/>
          </a:xfrm>
          <a:prstGeom prst="ellipse">
            <a:avLst/>
          </a:prstGeom>
          <a:solidFill>
            <a:srgbClr val="FC4540">
              <a:alpha val="78850"/>
            </a:srgbClr>
          </a:solidFill>
          <a:ln>
            <a:noFill/>
          </a:ln>
        </p:spPr>
        <p:txBody>
          <a:bodyPr anchorCtr="0" anchor="ctr" bIns="91425" lIns="91425" rIns="91425" wrap="square" tIns="91425">
            <a:noAutofit/>
          </a:bodyPr>
          <a:lstStyle/>
          <a:p>
            <a:pPr lvl="0">
              <a:spcBef>
                <a:spcPts val="0"/>
              </a:spcBef>
              <a:buNone/>
            </a:pPr>
            <a:r>
              <a:t/>
            </a:r>
            <a:endParaRPr/>
          </a:p>
        </p:txBody>
      </p:sp>
      <p:sp>
        <p:nvSpPr>
          <p:cNvPr id="311" name="Shape 311"/>
          <p:cNvSpPr/>
          <p:nvPr/>
        </p:nvSpPr>
        <p:spPr>
          <a:xfrm>
            <a:off x="8622049" y="3872635"/>
            <a:ext cx="213000" cy="213000"/>
          </a:xfrm>
          <a:prstGeom prst="ellipse">
            <a:avLst/>
          </a:prstGeom>
          <a:solidFill>
            <a:srgbClr val="FFB600"/>
          </a:solidFill>
          <a:ln>
            <a:noFill/>
          </a:ln>
        </p:spPr>
        <p:txBody>
          <a:bodyPr anchorCtr="0" anchor="ctr" bIns="91425" lIns="91425" rIns="91425" wrap="square" tIns="91425">
            <a:noAutofit/>
          </a:bodyPr>
          <a:lstStyle/>
          <a:p>
            <a:pPr lvl="0">
              <a:spcBef>
                <a:spcPts val="0"/>
              </a:spcBef>
              <a:buNone/>
            </a:pPr>
            <a:r>
              <a:t/>
            </a:r>
            <a:endParaRPr/>
          </a:p>
        </p:txBody>
      </p:sp>
      <p:sp>
        <p:nvSpPr>
          <p:cNvPr id="312" name="Shape 312"/>
          <p:cNvSpPr/>
          <p:nvPr/>
        </p:nvSpPr>
        <p:spPr>
          <a:xfrm>
            <a:off x="7550022" y="4801658"/>
            <a:ext cx="213000" cy="213000"/>
          </a:xfrm>
          <a:prstGeom prst="ellipse">
            <a:avLst/>
          </a:prstGeom>
          <a:solidFill>
            <a:srgbClr val="02BDC7"/>
          </a:solidFill>
          <a:ln>
            <a:noFill/>
          </a:ln>
        </p:spPr>
        <p:txBody>
          <a:bodyPr anchorCtr="0" anchor="ctr" bIns="91425" lIns="91425" rIns="91425" wrap="square" tIns="91425">
            <a:noAutofit/>
          </a:bodyPr>
          <a:lstStyle/>
          <a:p>
            <a:pPr lvl="0">
              <a:spcBef>
                <a:spcPts val="0"/>
              </a:spcBef>
              <a:buNone/>
            </a:pPr>
            <a:r>
              <a:t/>
            </a:r>
            <a:endParaRPr/>
          </a:p>
        </p:txBody>
      </p:sp>
      <p:sp>
        <p:nvSpPr>
          <p:cNvPr id="313" name="Shape 313"/>
          <p:cNvSpPr/>
          <p:nvPr/>
        </p:nvSpPr>
        <p:spPr>
          <a:xfrm>
            <a:off x="7325661" y="4674667"/>
            <a:ext cx="93900" cy="93900"/>
          </a:xfrm>
          <a:prstGeom prst="ellipse">
            <a:avLst/>
          </a:prstGeom>
          <a:solidFill>
            <a:srgbClr val="FFB600"/>
          </a:solidFill>
          <a:ln>
            <a:noFill/>
          </a:ln>
        </p:spPr>
        <p:txBody>
          <a:bodyPr anchorCtr="0" anchor="ctr" bIns="91425" lIns="91425" rIns="91425" wrap="square" tIns="91425">
            <a:noAutofit/>
          </a:bodyPr>
          <a:lstStyle/>
          <a:p>
            <a:pPr lvl="0">
              <a:spcBef>
                <a:spcPts val="0"/>
              </a:spcBef>
              <a:buNone/>
            </a:pPr>
            <a:r>
              <a:t/>
            </a:r>
            <a:endParaRPr/>
          </a:p>
        </p:txBody>
      </p:sp>
      <p:sp>
        <p:nvSpPr>
          <p:cNvPr id="314" name="Shape 314"/>
          <p:cNvSpPr/>
          <p:nvPr/>
        </p:nvSpPr>
        <p:spPr>
          <a:xfrm>
            <a:off x="258289" y="1577100"/>
            <a:ext cx="93900" cy="93900"/>
          </a:xfrm>
          <a:prstGeom prst="ellipse">
            <a:avLst/>
          </a:prstGeom>
          <a:solidFill>
            <a:srgbClr val="FFB600"/>
          </a:solidFill>
          <a:ln>
            <a:noFill/>
          </a:ln>
        </p:spPr>
        <p:txBody>
          <a:bodyPr anchorCtr="0" anchor="ctr" bIns="91425" lIns="91425" rIns="91425" wrap="square" tIns="91425">
            <a:noAutofit/>
          </a:bodyPr>
          <a:lstStyle/>
          <a:p>
            <a:pPr lvl="0">
              <a:spcBef>
                <a:spcPts val="0"/>
              </a:spcBef>
              <a:buNone/>
            </a:pPr>
            <a:r>
              <a:t/>
            </a:r>
            <a:endParaRPr/>
          </a:p>
        </p:txBody>
      </p:sp>
      <p:sp>
        <p:nvSpPr>
          <p:cNvPr id="315" name="Shape 315"/>
          <p:cNvSpPr/>
          <p:nvPr/>
        </p:nvSpPr>
        <p:spPr>
          <a:xfrm>
            <a:off x="8726411" y="3200065"/>
            <a:ext cx="336767" cy="336767"/>
          </a:xfrm>
          <a:custGeom>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FFB6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316" name="Shape 316"/>
          <p:cNvGrpSpPr/>
          <p:nvPr/>
        </p:nvGrpSpPr>
        <p:grpSpPr>
          <a:xfrm>
            <a:off x="8142375" y="4477573"/>
            <a:ext cx="508851" cy="478711"/>
            <a:chOff x="5972700" y="2330200"/>
            <a:chExt cx="411625" cy="387275"/>
          </a:xfrm>
        </p:grpSpPr>
        <p:sp>
          <p:nvSpPr>
            <p:cNvPr id="317" name="Shape 317"/>
            <p:cNvSpPr/>
            <p:nvPr/>
          </p:nvSpPr>
          <p:spPr>
            <a:xfrm>
              <a:off x="5972700" y="2476950"/>
              <a:ext cx="98050" cy="219825"/>
            </a:xfrm>
            <a:custGeom>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18" name="Shape 318"/>
            <p:cNvSpPr/>
            <p:nvPr/>
          </p:nvSpPr>
          <p:spPr>
            <a:xfrm>
              <a:off x="6078025" y="2330200"/>
              <a:ext cx="306300" cy="387275"/>
            </a:xfrm>
            <a:custGeom>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grpSp>
        <p:nvGrpSpPr>
          <p:cNvPr id="319" name="Shape 319"/>
          <p:cNvGrpSpPr/>
          <p:nvPr/>
        </p:nvGrpSpPr>
        <p:grpSpPr>
          <a:xfrm>
            <a:off x="545621" y="382390"/>
            <a:ext cx="398658" cy="631920"/>
            <a:chOff x="6718575" y="2318625"/>
            <a:chExt cx="256950" cy="407375"/>
          </a:xfrm>
        </p:grpSpPr>
        <p:sp>
          <p:nvSpPr>
            <p:cNvPr id="320" name="Shape 320"/>
            <p:cNvSpPr/>
            <p:nvPr/>
          </p:nvSpPr>
          <p:spPr>
            <a:xfrm>
              <a:off x="6795900" y="2673600"/>
              <a:ext cx="102300" cy="22550"/>
            </a:xfrm>
            <a:custGeom>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21" name="Shape 321"/>
            <p:cNvSpPr/>
            <p:nvPr/>
          </p:nvSpPr>
          <p:spPr>
            <a:xfrm>
              <a:off x="6795900" y="2650475"/>
              <a:ext cx="102300" cy="22550"/>
            </a:xfrm>
            <a:custGeom>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22" name="Shape 322"/>
            <p:cNvSpPr/>
            <p:nvPr/>
          </p:nvSpPr>
          <p:spPr>
            <a:xfrm>
              <a:off x="6795900" y="2696125"/>
              <a:ext cx="102300" cy="29875"/>
            </a:xfrm>
            <a:custGeom>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23" name="Shape 323"/>
            <p:cNvSpPr/>
            <p:nvPr/>
          </p:nvSpPr>
          <p:spPr>
            <a:xfrm>
              <a:off x="6784925" y="2459275"/>
              <a:ext cx="35350" cy="166875"/>
            </a:xfrm>
            <a:custGeom>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24" name="Shape 324"/>
            <p:cNvSpPr/>
            <p:nvPr/>
          </p:nvSpPr>
          <p:spPr>
            <a:xfrm>
              <a:off x="6718575" y="2318625"/>
              <a:ext cx="256950" cy="307525"/>
            </a:xfrm>
            <a:custGeom>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25" name="Shape 325"/>
            <p:cNvSpPr/>
            <p:nvPr/>
          </p:nvSpPr>
          <p:spPr>
            <a:xfrm>
              <a:off x="6873825" y="2459275"/>
              <a:ext cx="35350" cy="166875"/>
            </a:xfrm>
            <a:custGeom>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26" name="Shape 326"/>
            <p:cNvSpPr/>
            <p:nvPr/>
          </p:nvSpPr>
          <p:spPr>
            <a:xfrm>
              <a:off x="6801975" y="2453200"/>
              <a:ext cx="90150" cy="19500"/>
            </a:xfrm>
            <a:custGeom>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27" name="Shape 327"/>
            <p:cNvSpPr/>
            <p:nvPr/>
          </p:nvSpPr>
          <p:spPr>
            <a:xfrm>
              <a:off x="6795900" y="2628550"/>
              <a:ext cx="102300" cy="25"/>
            </a:xfrm>
            <a:custGeom>
              <a:pathLst>
                <a:path extrusionOk="0" fill="none" h="1" w="4092">
                  <a:moveTo>
                    <a:pt x="0" y="1"/>
                  </a:moveTo>
                  <a:lnTo>
                    <a:pt x="4092" y="1"/>
                  </a:lnTo>
                </a:path>
              </a:pathLst>
            </a:custGeom>
            <a:noFill/>
            <a:ln cap="rnd" cmpd="sng" w="1217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sp>
        <p:nvSpPr>
          <p:cNvPr id="328" name="Shape 328"/>
          <p:cNvSpPr txBox="1"/>
          <p:nvPr>
            <p:ph idx="12" type="sldNum"/>
          </p:nvPr>
        </p:nvSpPr>
        <p:spPr>
          <a:xfrm>
            <a:off x="8117984" y="418063"/>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rgbClr val="FFFFFF"/>
                </a:solidFill>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lank Yellow">
    <p:spTree>
      <p:nvGrpSpPr>
        <p:cNvPr id="329" name="Shape 329"/>
        <p:cNvGrpSpPr/>
        <p:nvPr/>
      </p:nvGrpSpPr>
      <p:grpSpPr>
        <a:xfrm>
          <a:off x="0" y="0"/>
          <a:ext cx="0" cy="0"/>
          <a:chOff x="0" y="0"/>
          <a:chExt cx="0" cy="0"/>
        </a:xfrm>
      </p:grpSpPr>
      <p:sp>
        <p:nvSpPr>
          <p:cNvPr id="330" name="Shape 330"/>
          <p:cNvSpPr/>
          <p:nvPr/>
        </p:nvSpPr>
        <p:spPr>
          <a:xfrm>
            <a:off x="407150" y="407075"/>
            <a:ext cx="8329800" cy="4329300"/>
          </a:xfrm>
          <a:prstGeom prst="rect">
            <a:avLst/>
          </a:prstGeom>
          <a:solidFill>
            <a:srgbClr val="FFB600"/>
          </a:solidFill>
          <a:ln>
            <a:noFill/>
          </a:ln>
        </p:spPr>
        <p:txBody>
          <a:bodyPr anchorCtr="0" anchor="ctr" bIns="91425" lIns="91425" rIns="91425" wrap="square" tIns="91425">
            <a:noAutofit/>
          </a:bodyPr>
          <a:lstStyle/>
          <a:p>
            <a:pPr lvl="0">
              <a:spcBef>
                <a:spcPts val="0"/>
              </a:spcBef>
              <a:buNone/>
            </a:pPr>
            <a:r>
              <a:t/>
            </a:r>
            <a:endParaRPr/>
          </a:p>
        </p:txBody>
      </p:sp>
      <p:sp>
        <p:nvSpPr>
          <p:cNvPr id="331" name="Shape 331"/>
          <p:cNvSpPr/>
          <p:nvPr/>
        </p:nvSpPr>
        <p:spPr>
          <a:xfrm>
            <a:off x="-117275" y="847257"/>
            <a:ext cx="605400" cy="605400"/>
          </a:xfrm>
          <a:prstGeom prst="ellipse">
            <a:avLst/>
          </a:prstGeom>
          <a:solidFill>
            <a:srgbClr val="02BDC7"/>
          </a:solidFill>
          <a:ln>
            <a:noFill/>
          </a:ln>
        </p:spPr>
        <p:txBody>
          <a:bodyPr anchorCtr="0" anchor="ctr" bIns="91425" lIns="91425" rIns="91425" wrap="square" tIns="91425">
            <a:noAutofit/>
          </a:bodyPr>
          <a:lstStyle/>
          <a:p>
            <a:pPr lvl="0">
              <a:spcBef>
                <a:spcPts val="0"/>
              </a:spcBef>
              <a:buNone/>
            </a:pPr>
            <a:r>
              <a:t/>
            </a:r>
            <a:endParaRPr/>
          </a:p>
        </p:txBody>
      </p:sp>
      <p:sp>
        <p:nvSpPr>
          <p:cNvPr id="332" name="Shape 332"/>
          <p:cNvSpPr/>
          <p:nvPr/>
        </p:nvSpPr>
        <p:spPr>
          <a:xfrm>
            <a:off x="217850" y="171250"/>
            <a:ext cx="1054200" cy="1054200"/>
          </a:xfrm>
          <a:prstGeom prst="ellipse">
            <a:avLst/>
          </a:prstGeom>
          <a:solidFill>
            <a:srgbClr val="FC4540">
              <a:alpha val="78850"/>
            </a:srgbClr>
          </a:solidFill>
          <a:ln>
            <a:noFill/>
          </a:ln>
        </p:spPr>
        <p:txBody>
          <a:bodyPr anchorCtr="0" anchor="ctr" bIns="91425" lIns="91425" rIns="91425" wrap="square" tIns="91425">
            <a:noAutofit/>
          </a:bodyPr>
          <a:lstStyle/>
          <a:p>
            <a:pPr lvl="0">
              <a:spcBef>
                <a:spcPts val="0"/>
              </a:spcBef>
              <a:buNone/>
            </a:pPr>
            <a:r>
              <a:t/>
            </a:r>
            <a:endParaRPr/>
          </a:p>
        </p:txBody>
      </p:sp>
      <p:sp>
        <p:nvSpPr>
          <p:cNvPr id="333" name="Shape 333"/>
          <p:cNvSpPr/>
          <p:nvPr/>
        </p:nvSpPr>
        <p:spPr>
          <a:xfrm>
            <a:off x="1156976" y="-137274"/>
            <a:ext cx="398700" cy="398700"/>
          </a:xfrm>
          <a:prstGeom prst="ellipse">
            <a:avLst/>
          </a:prstGeom>
          <a:solidFill>
            <a:srgbClr val="FF9755"/>
          </a:solidFill>
          <a:ln>
            <a:noFill/>
          </a:ln>
        </p:spPr>
        <p:txBody>
          <a:bodyPr anchorCtr="0" anchor="ctr" bIns="91425" lIns="91425" rIns="91425" wrap="square" tIns="91425">
            <a:noAutofit/>
          </a:bodyPr>
          <a:lstStyle/>
          <a:p>
            <a:pPr lvl="0">
              <a:spcBef>
                <a:spcPts val="0"/>
              </a:spcBef>
              <a:buNone/>
            </a:pPr>
            <a:r>
              <a:t/>
            </a:r>
            <a:endParaRPr/>
          </a:p>
        </p:txBody>
      </p:sp>
      <p:sp>
        <p:nvSpPr>
          <p:cNvPr id="334" name="Shape 334"/>
          <p:cNvSpPr/>
          <p:nvPr/>
        </p:nvSpPr>
        <p:spPr>
          <a:xfrm>
            <a:off x="1397225" y="337514"/>
            <a:ext cx="136800" cy="136800"/>
          </a:xfrm>
          <a:prstGeom prst="ellipse">
            <a:avLst/>
          </a:prstGeom>
          <a:solidFill>
            <a:srgbClr val="02BDC7"/>
          </a:solidFill>
          <a:ln>
            <a:noFill/>
          </a:ln>
        </p:spPr>
        <p:txBody>
          <a:bodyPr anchorCtr="0" anchor="ctr" bIns="91425" lIns="91425" rIns="91425" wrap="square" tIns="91425">
            <a:noAutofit/>
          </a:bodyPr>
          <a:lstStyle/>
          <a:p>
            <a:pPr lvl="0">
              <a:spcBef>
                <a:spcPts val="0"/>
              </a:spcBef>
              <a:buNone/>
            </a:pPr>
            <a:r>
              <a:t/>
            </a:r>
            <a:endParaRPr/>
          </a:p>
        </p:txBody>
      </p:sp>
      <p:sp>
        <p:nvSpPr>
          <p:cNvPr id="335" name="Shape 335"/>
          <p:cNvSpPr/>
          <p:nvPr/>
        </p:nvSpPr>
        <p:spPr>
          <a:xfrm>
            <a:off x="488128" y="1334485"/>
            <a:ext cx="213000" cy="213000"/>
          </a:xfrm>
          <a:prstGeom prst="ellipse">
            <a:avLst/>
          </a:prstGeom>
          <a:solidFill>
            <a:srgbClr val="FC4067"/>
          </a:solidFill>
          <a:ln>
            <a:noFill/>
          </a:ln>
        </p:spPr>
        <p:txBody>
          <a:bodyPr anchorCtr="0" anchor="ctr" bIns="91425" lIns="91425" rIns="91425" wrap="square" tIns="91425">
            <a:noAutofit/>
          </a:bodyPr>
          <a:lstStyle/>
          <a:p>
            <a:pPr lvl="0">
              <a:spcBef>
                <a:spcPts val="0"/>
              </a:spcBef>
              <a:buNone/>
            </a:pPr>
            <a:r>
              <a:t/>
            </a:r>
            <a:endParaRPr/>
          </a:p>
        </p:txBody>
      </p:sp>
      <p:sp>
        <p:nvSpPr>
          <p:cNvPr id="336" name="Shape 336"/>
          <p:cNvSpPr/>
          <p:nvPr/>
        </p:nvSpPr>
        <p:spPr>
          <a:xfrm>
            <a:off x="7847950" y="4168079"/>
            <a:ext cx="1097700" cy="1097700"/>
          </a:xfrm>
          <a:prstGeom prst="ellipse">
            <a:avLst/>
          </a:prstGeom>
          <a:solidFill>
            <a:srgbClr val="02BDC7"/>
          </a:solidFill>
          <a:ln>
            <a:noFill/>
          </a:ln>
        </p:spPr>
        <p:txBody>
          <a:bodyPr anchorCtr="0" anchor="ctr" bIns="91425" lIns="91425" rIns="91425" wrap="square" tIns="91425">
            <a:noAutofit/>
          </a:bodyPr>
          <a:lstStyle/>
          <a:p>
            <a:pPr lvl="0">
              <a:spcBef>
                <a:spcPts val="0"/>
              </a:spcBef>
              <a:buNone/>
            </a:pPr>
            <a:r>
              <a:t/>
            </a:r>
            <a:endParaRPr/>
          </a:p>
        </p:txBody>
      </p:sp>
      <p:sp>
        <p:nvSpPr>
          <p:cNvPr id="337" name="Shape 337"/>
          <p:cNvSpPr/>
          <p:nvPr/>
        </p:nvSpPr>
        <p:spPr>
          <a:xfrm>
            <a:off x="8507494" y="2981146"/>
            <a:ext cx="774600" cy="774600"/>
          </a:xfrm>
          <a:prstGeom prst="ellipse">
            <a:avLst/>
          </a:prstGeom>
          <a:solidFill>
            <a:srgbClr val="FC4067"/>
          </a:solidFill>
          <a:ln>
            <a:noFill/>
          </a:ln>
        </p:spPr>
        <p:txBody>
          <a:bodyPr anchorCtr="0" anchor="ctr" bIns="91425" lIns="91425" rIns="91425" wrap="square" tIns="91425">
            <a:noAutofit/>
          </a:bodyPr>
          <a:lstStyle/>
          <a:p>
            <a:pPr lvl="0">
              <a:spcBef>
                <a:spcPts val="0"/>
              </a:spcBef>
              <a:buNone/>
            </a:pPr>
            <a:r>
              <a:t/>
            </a:r>
            <a:endParaRPr/>
          </a:p>
        </p:txBody>
      </p:sp>
      <p:sp>
        <p:nvSpPr>
          <p:cNvPr id="338" name="Shape 338"/>
          <p:cNvSpPr/>
          <p:nvPr/>
        </p:nvSpPr>
        <p:spPr>
          <a:xfrm>
            <a:off x="8094101" y="3973940"/>
            <a:ext cx="413400" cy="413400"/>
          </a:xfrm>
          <a:prstGeom prst="ellipse">
            <a:avLst/>
          </a:prstGeom>
          <a:solidFill>
            <a:srgbClr val="FC4540">
              <a:alpha val="78850"/>
            </a:srgbClr>
          </a:solidFill>
          <a:ln>
            <a:noFill/>
          </a:ln>
        </p:spPr>
        <p:txBody>
          <a:bodyPr anchorCtr="0" anchor="ctr" bIns="91425" lIns="91425" rIns="91425" wrap="square" tIns="91425">
            <a:noAutofit/>
          </a:bodyPr>
          <a:lstStyle/>
          <a:p>
            <a:pPr lvl="0">
              <a:spcBef>
                <a:spcPts val="0"/>
              </a:spcBef>
              <a:buNone/>
            </a:pPr>
            <a:r>
              <a:t/>
            </a:r>
            <a:endParaRPr/>
          </a:p>
        </p:txBody>
      </p:sp>
      <p:sp>
        <p:nvSpPr>
          <p:cNvPr id="339" name="Shape 339"/>
          <p:cNvSpPr/>
          <p:nvPr/>
        </p:nvSpPr>
        <p:spPr>
          <a:xfrm>
            <a:off x="8622049" y="3872635"/>
            <a:ext cx="213000" cy="213000"/>
          </a:xfrm>
          <a:prstGeom prst="ellipse">
            <a:avLst/>
          </a:prstGeom>
          <a:solidFill>
            <a:srgbClr val="FF9755"/>
          </a:solidFill>
          <a:ln>
            <a:noFill/>
          </a:ln>
        </p:spPr>
        <p:txBody>
          <a:bodyPr anchorCtr="0" anchor="ctr" bIns="91425" lIns="91425" rIns="91425" wrap="square" tIns="91425">
            <a:noAutofit/>
          </a:bodyPr>
          <a:lstStyle/>
          <a:p>
            <a:pPr lvl="0">
              <a:spcBef>
                <a:spcPts val="0"/>
              </a:spcBef>
              <a:buNone/>
            </a:pPr>
            <a:r>
              <a:t/>
            </a:r>
            <a:endParaRPr/>
          </a:p>
        </p:txBody>
      </p:sp>
      <p:sp>
        <p:nvSpPr>
          <p:cNvPr id="340" name="Shape 340"/>
          <p:cNvSpPr/>
          <p:nvPr/>
        </p:nvSpPr>
        <p:spPr>
          <a:xfrm>
            <a:off x="7550022" y="4801658"/>
            <a:ext cx="213000" cy="213000"/>
          </a:xfrm>
          <a:prstGeom prst="ellipse">
            <a:avLst/>
          </a:prstGeom>
          <a:solidFill>
            <a:srgbClr val="FFB600"/>
          </a:solidFill>
          <a:ln>
            <a:noFill/>
          </a:ln>
        </p:spPr>
        <p:txBody>
          <a:bodyPr anchorCtr="0" anchor="ctr" bIns="91425" lIns="91425" rIns="91425" wrap="square" tIns="91425">
            <a:noAutofit/>
          </a:bodyPr>
          <a:lstStyle/>
          <a:p>
            <a:pPr lvl="0">
              <a:spcBef>
                <a:spcPts val="0"/>
              </a:spcBef>
              <a:buNone/>
            </a:pPr>
            <a:r>
              <a:t/>
            </a:r>
            <a:endParaRPr/>
          </a:p>
        </p:txBody>
      </p:sp>
      <p:sp>
        <p:nvSpPr>
          <p:cNvPr id="341" name="Shape 341"/>
          <p:cNvSpPr/>
          <p:nvPr/>
        </p:nvSpPr>
        <p:spPr>
          <a:xfrm>
            <a:off x="7325661" y="4674667"/>
            <a:ext cx="93900" cy="93900"/>
          </a:xfrm>
          <a:prstGeom prst="ellipse">
            <a:avLst/>
          </a:prstGeom>
          <a:solidFill>
            <a:srgbClr val="02BDC7"/>
          </a:solidFill>
          <a:ln>
            <a:noFill/>
          </a:ln>
        </p:spPr>
        <p:txBody>
          <a:bodyPr anchorCtr="0" anchor="ctr" bIns="91425" lIns="91425" rIns="91425" wrap="square" tIns="91425">
            <a:noAutofit/>
          </a:bodyPr>
          <a:lstStyle/>
          <a:p>
            <a:pPr lvl="0">
              <a:spcBef>
                <a:spcPts val="0"/>
              </a:spcBef>
              <a:buNone/>
            </a:pPr>
            <a:r>
              <a:t/>
            </a:r>
            <a:endParaRPr/>
          </a:p>
        </p:txBody>
      </p:sp>
      <p:sp>
        <p:nvSpPr>
          <p:cNvPr id="342" name="Shape 342"/>
          <p:cNvSpPr/>
          <p:nvPr/>
        </p:nvSpPr>
        <p:spPr>
          <a:xfrm>
            <a:off x="258289" y="1577100"/>
            <a:ext cx="93900" cy="93900"/>
          </a:xfrm>
          <a:prstGeom prst="ellipse">
            <a:avLst/>
          </a:prstGeom>
          <a:solidFill>
            <a:srgbClr val="FFB600"/>
          </a:solidFill>
          <a:ln>
            <a:noFill/>
          </a:ln>
        </p:spPr>
        <p:txBody>
          <a:bodyPr anchorCtr="0" anchor="ctr" bIns="91425" lIns="91425" rIns="91425" wrap="square" tIns="91425">
            <a:noAutofit/>
          </a:bodyPr>
          <a:lstStyle/>
          <a:p>
            <a:pPr lvl="0">
              <a:spcBef>
                <a:spcPts val="0"/>
              </a:spcBef>
              <a:buNone/>
            </a:pPr>
            <a:r>
              <a:t/>
            </a:r>
            <a:endParaRPr/>
          </a:p>
        </p:txBody>
      </p:sp>
      <p:sp>
        <p:nvSpPr>
          <p:cNvPr id="343" name="Shape 343"/>
          <p:cNvSpPr/>
          <p:nvPr/>
        </p:nvSpPr>
        <p:spPr>
          <a:xfrm>
            <a:off x="8726411" y="3200065"/>
            <a:ext cx="336767" cy="336767"/>
          </a:xfrm>
          <a:custGeom>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FFB6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344" name="Shape 344"/>
          <p:cNvGrpSpPr/>
          <p:nvPr/>
        </p:nvGrpSpPr>
        <p:grpSpPr>
          <a:xfrm>
            <a:off x="8142375" y="4477573"/>
            <a:ext cx="508851" cy="478711"/>
            <a:chOff x="5972700" y="2330200"/>
            <a:chExt cx="411625" cy="387275"/>
          </a:xfrm>
        </p:grpSpPr>
        <p:sp>
          <p:nvSpPr>
            <p:cNvPr id="345" name="Shape 345"/>
            <p:cNvSpPr/>
            <p:nvPr/>
          </p:nvSpPr>
          <p:spPr>
            <a:xfrm>
              <a:off x="5972700" y="2476950"/>
              <a:ext cx="98050" cy="219825"/>
            </a:xfrm>
            <a:custGeom>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46" name="Shape 346"/>
            <p:cNvSpPr/>
            <p:nvPr/>
          </p:nvSpPr>
          <p:spPr>
            <a:xfrm>
              <a:off x="6078025" y="2330200"/>
              <a:ext cx="306300" cy="387275"/>
            </a:xfrm>
            <a:custGeom>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grpSp>
        <p:nvGrpSpPr>
          <p:cNvPr id="347" name="Shape 347"/>
          <p:cNvGrpSpPr/>
          <p:nvPr/>
        </p:nvGrpSpPr>
        <p:grpSpPr>
          <a:xfrm>
            <a:off x="545621" y="382390"/>
            <a:ext cx="398658" cy="631920"/>
            <a:chOff x="6718575" y="2318625"/>
            <a:chExt cx="256950" cy="407375"/>
          </a:xfrm>
        </p:grpSpPr>
        <p:sp>
          <p:nvSpPr>
            <p:cNvPr id="348" name="Shape 348"/>
            <p:cNvSpPr/>
            <p:nvPr/>
          </p:nvSpPr>
          <p:spPr>
            <a:xfrm>
              <a:off x="6795900" y="2673600"/>
              <a:ext cx="102300" cy="22550"/>
            </a:xfrm>
            <a:custGeom>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49" name="Shape 349"/>
            <p:cNvSpPr/>
            <p:nvPr/>
          </p:nvSpPr>
          <p:spPr>
            <a:xfrm>
              <a:off x="6795900" y="2650475"/>
              <a:ext cx="102300" cy="22550"/>
            </a:xfrm>
            <a:custGeom>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50" name="Shape 350"/>
            <p:cNvSpPr/>
            <p:nvPr/>
          </p:nvSpPr>
          <p:spPr>
            <a:xfrm>
              <a:off x="6795900" y="2696125"/>
              <a:ext cx="102300" cy="29875"/>
            </a:xfrm>
            <a:custGeom>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51" name="Shape 351"/>
            <p:cNvSpPr/>
            <p:nvPr/>
          </p:nvSpPr>
          <p:spPr>
            <a:xfrm>
              <a:off x="6784925" y="2459275"/>
              <a:ext cx="35350" cy="166875"/>
            </a:xfrm>
            <a:custGeom>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52" name="Shape 352"/>
            <p:cNvSpPr/>
            <p:nvPr/>
          </p:nvSpPr>
          <p:spPr>
            <a:xfrm>
              <a:off x="6718575" y="2318625"/>
              <a:ext cx="256950" cy="307525"/>
            </a:xfrm>
            <a:custGeom>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53" name="Shape 353"/>
            <p:cNvSpPr/>
            <p:nvPr/>
          </p:nvSpPr>
          <p:spPr>
            <a:xfrm>
              <a:off x="6873825" y="2459275"/>
              <a:ext cx="35350" cy="166875"/>
            </a:xfrm>
            <a:custGeom>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54" name="Shape 354"/>
            <p:cNvSpPr/>
            <p:nvPr/>
          </p:nvSpPr>
          <p:spPr>
            <a:xfrm>
              <a:off x="6801975" y="2453200"/>
              <a:ext cx="90150" cy="19500"/>
            </a:xfrm>
            <a:custGeom>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55" name="Shape 355"/>
            <p:cNvSpPr/>
            <p:nvPr/>
          </p:nvSpPr>
          <p:spPr>
            <a:xfrm>
              <a:off x="6795900" y="2628550"/>
              <a:ext cx="102300" cy="25"/>
            </a:xfrm>
            <a:custGeom>
              <a:pathLst>
                <a:path extrusionOk="0" fill="none" h="1" w="4092">
                  <a:moveTo>
                    <a:pt x="0" y="1"/>
                  </a:moveTo>
                  <a:lnTo>
                    <a:pt x="4092" y="1"/>
                  </a:lnTo>
                </a:path>
              </a:pathLst>
            </a:custGeom>
            <a:noFill/>
            <a:ln cap="rnd" cmpd="sng" w="1217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sp>
        <p:nvSpPr>
          <p:cNvPr id="356" name="Shape 356"/>
          <p:cNvSpPr txBox="1"/>
          <p:nvPr>
            <p:ph idx="12" type="sldNum"/>
          </p:nvPr>
        </p:nvSpPr>
        <p:spPr>
          <a:xfrm>
            <a:off x="8117984" y="418063"/>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rgbClr val="FFFFFF"/>
                </a:solidFill>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lank Magenta">
    <p:spTree>
      <p:nvGrpSpPr>
        <p:cNvPr id="357" name="Shape 357"/>
        <p:cNvGrpSpPr/>
        <p:nvPr/>
      </p:nvGrpSpPr>
      <p:grpSpPr>
        <a:xfrm>
          <a:off x="0" y="0"/>
          <a:ext cx="0" cy="0"/>
          <a:chOff x="0" y="0"/>
          <a:chExt cx="0" cy="0"/>
        </a:xfrm>
      </p:grpSpPr>
      <p:sp>
        <p:nvSpPr>
          <p:cNvPr id="358" name="Shape 358"/>
          <p:cNvSpPr/>
          <p:nvPr/>
        </p:nvSpPr>
        <p:spPr>
          <a:xfrm>
            <a:off x="407150" y="407075"/>
            <a:ext cx="8329800" cy="4329300"/>
          </a:xfrm>
          <a:prstGeom prst="rect">
            <a:avLst/>
          </a:prstGeom>
          <a:solidFill>
            <a:srgbClr val="FC4067"/>
          </a:solidFill>
          <a:ln>
            <a:noFill/>
          </a:ln>
        </p:spPr>
        <p:txBody>
          <a:bodyPr anchorCtr="0" anchor="ctr" bIns="91425" lIns="91425" rIns="91425" wrap="square" tIns="91425">
            <a:noAutofit/>
          </a:bodyPr>
          <a:lstStyle/>
          <a:p>
            <a:pPr lvl="0">
              <a:spcBef>
                <a:spcPts val="0"/>
              </a:spcBef>
              <a:buNone/>
            </a:pPr>
            <a:r>
              <a:t/>
            </a:r>
            <a:endParaRPr/>
          </a:p>
        </p:txBody>
      </p:sp>
      <p:sp>
        <p:nvSpPr>
          <p:cNvPr id="359" name="Shape 359"/>
          <p:cNvSpPr/>
          <p:nvPr/>
        </p:nvSpPr>
        <p:spPr>
          <a:xfrm>
            <a:off x="217850" y="171250"/>
            <a:ext cx="1054200" cy="1054200"/>
          </a:xfrm>
          <a:prstGeom prst="ellipse">
            <a:avLst/>
          </a:prstGeom>
          <a:solidFill>
            <a:srgbClr val="FFB600"/>
          </a:solidFill>
          <a:ln>
            <a:noFill/>
          </a:ln>
        </p:spPr>
        <p:txBody>
          <a:bodyPr anchorCtr="0" anchor="ctr" bIns="91425" lIns="91425" rIns="91425" wrap="square" tIns="91425">
            <a:noAutofit/>
          </a:bodyPr>
          <a:lstStyle/>
          <a:p>
            <a:pPr lvl="0">
              <a:spcBef>
                <a:spcPts val="0"/>
              </a:spcBef>
              <a:buNone/>
            </a:pPr>
            <a:r>
              <a:t/>
            </a:r>
            <a:endParaRPr/>
          </a:p>
        </p:txBody>
      </p:sp>
      <p:sp>
        <p:nvSpPr>
          <p:cNvPr id="360" name="Shape 360"/>
          <p:cNvSpPr/>
          <p:nvPr/>
        </p:nvSpPr>
        <p:spPr>
          <a:xfrm>
            <a:off x="1156976" y="-137274"/>
            <a:ext cx="398700" cy="398700"/>
          </a:xfrm>
          <a:prstGeom prst="ellipse">
            <a:avLst/>
          </a:prstGeom>
          <a:solidFill>
            <a:srgbClr val="FF9755"/>
          </a:solidFill>
          <a:ln>
            <a:noFill/>
          </a:ln>
        </p:spPr>
        <p:txBody>
          <a:bodyPr anchorCtr="0" anchor="ctr" bIns="91425" lIns="91425" rIns="91425" wrap="square" tIns="91425">
            <a:noAutofit/>
          </a:bodyPr>
          <a:lstStyle/>
          <a:p>
            <a:pPr lvl="0">
              <a:spcBef>
                <a:spcPts val="0"/>
              </a:spcBef>
              <a:buNone/>
            </a:pPr>
            <a:r>
              <a:t/>
            </a:r>
            <a:endParaRPr/>
          </a:p>
        </p:txBody>
      </p:sp>
      <p:sp>
        <p:nvSpPr>
          <p:cNvPr id="361" name="Shape 361"/>
          <p:cNvSpPr/>
          <p:nvPr/>
        </p:nvSpPr>
        <p:spPr>
          <a:xfrm>
            <a:off x="1397225" y="337514"/>
            <a:ext cx="136800" cy="136800"/>
          </a:xfrm>
          <a:prstGeom prst="ellipse">
            <a:avLst/>
          </a:prstGeom>
          <a:solidFill>
            <a:srgbClr val="02BDC7"/>
          </a:solidFill>
          <a:ln>
            <a:noFill/>
          </a:ln>
        </p:spPr>
        <p:txBody>
          <a:bodyPr anchorCtr="0" anchor="ctr" bIns="91425" lIns="91425" rIns="91425" wrap="square" tIns="91425">
            <a:noAutofit/>
          </a:bodyPr>
          <a:lstStyle/>
          <a:p>
            <a:pPr lvl="0">
              <a:spcBef>
                <a:spcPts val="0"/>
              </a:spcBef>
              <a:buNone/>
            </a:pPr>
            <a:r>
              <a:t/>
            </a:r>
            <a:endParaRPr/>
          </a:p>
        </p:txBody>
      </p:sp>
      <p:sp>
        <p:nvSpPr>
          <p:cNvPr id="362" name="Shape 362"/>
          <p:cNvSpPr/>
          <p:nvPr/>
        </p:nvSpPr>
        <p:spPr>
          <a:xfrm>
            <a:off x="488128" y="1334485"/>
            <a:ext cx="213000" cy="213000"/>
          </a:xfrm>
          <a:prstGeom prst="ellipse">
            <a:avLst/>
          </a:prstGeom>
          <a:solidFill>
            <a:srgbClr val="FFFFFF"/>
          </a:solidFill>
          <a:ln>
            <a:noFill/>
          </a:ln>
        </p:spPr>
        <p:txBody>
          <a:bodyPr anchorCtr="0" anchor="ctr" bIns="91425" lIns="91425" rIns="91425" wrap="square" tIns="91425">
            <a:noAutofit/>
          </a:bodyPr>
          <a:lstStyle/>
          <a:p>
            <a:pPr lvl="0">
              <a:spcBef>
                <a:spcPts val="0"/>
              </a:spcBef>
              <a:buNone/>
            </a:pPr>
            <a:r>
              <a:t/>
            </a:r>
            <a:endParaRPr/>
          </a:p>
        </p:txBody>
      </p:sp>
      <p:sp>
        <p:nvSpPr>
          <p:cNvPr id="363" name="Shape 363"/>
          <p:cNvSpPr/>
          <p:nvPr/>
        </p:nvSpPr>
        <p:spPr>
          <a:xfrm>
            <a:off x="7847950" y="4168079"/>
            <a:ext cx="1097700" cy="1097700"/>
          </a:xfrm>
          <a:prstGeom prst="ellipse">
            <a:avLst/>
          </a:prstGeom>
          <a:solidFill>
            <a:srgbClr val="02BDC7"/>
          </a:solidFill>
          <a:ln>
            <a:noFill/>
          </a:ln>
        </p:spPr>
        <p:txBody>
          <a:bodyPr anchorCtr="0" anchor="ctr" bIns="91425" lIns="91425" rIns="91425" wrap="square" tIns="91425">
            <a:noAutofit/>
          </a:bodyPr>
          <a:lstStyle/>
          <a:p>
            <a:pPr lvl="0">
              <a:spcBef>
                <a:spcPts val="0"/>
              </a:spcBef>
              <a:buNone/>
            </a:pPr>
            <a:r>
              <a:t/>
            </a:r>
            <a:endParaRPr/>
          </a:p>
        </p:txBody>
      </p:sp>
      <p:sp>
        <p:nvSpPr>
          <p:cNvPr id="364" name="Shape 364"/>
          <p:cNvSpPr/>
          <p:nvPr/>
        </p:nvSpPr>
        <p:spPr>
          <a:xfrm>
            <a:off x="8507494" y="2981146"/>
            <a:ext cx="774600" cy="774600"/>
          </a:xfrm>
          <a:prstGeom prst="ellipse">
            <a:avLst/>
          </a:prstGeom>
          <a:solidFill>
            <a:srgbClr val="FFB600"/>
          </a:solidFill>
          <a:ln>
            <a:noFill/>
          </a:ln>
        </p:spPr>
        <p:txBody>
          <a:bodyPr anchorCtr="0" anchor="ctr" bIns="91425" lIns="91425" rIns="91425" wrap="square" tIns="91425">
            <a:noAutofit/>
          </a:bodyPr>
          <a:lstStyle/>
          <a:p>
            <a:pPr lvl="0">
              <a:spcBef>
                <a:spcPts val="0"/>
              </a:spcBef>
              <a:buNone/>
            </a:pPr>
            <a:r>
              <a:t/>
            </a:r>
            <a:endParaRPr/>
          </a:p>
        </p:txBody>
      </p:sp>
      <p:sp>
        <p:nvSpPr>
          <p:cNvPr id="365" name="Shape 365"/>
          <p:cNvSpPr/>
          <p:nvPr/>
        </p:nvSpPr>
        <p:spPr>
          <a:xfrm>
            <a:off x="8094101" y="3973940"/>
            <a:ext cx="413400" cy="413400"/>
          </a:xfrm>
          <a:prstGeom prst="ellipse">
            <a:avLst/>
          </a:prstGeom>
          <a:solidFill>
            <a:srgbClr val="FFFFFF"/>
          </a:solidFill>
          <a:ln>
            <a:noFill/>
          </a:ln>
        </p:spPr>
        <p:txBody>
          <a:bodyPr anchorCtr="0" anchor="ctr" bIns="91425" lIns="91425" rIns="91425" wrap="square" tIns="91425">
            <a:noAutofit/>
          </a:bodyPr>
          <a:lstStyle/>
          <a:p>
            <a:pPr lvl="0">
              <a:spcBef>
                <a:spcPts val="0"/>
              </a:spcBef>
              <a:buNone/>
            </a:pPr>
            <a:r>
              <a:t/>
            </a:r>
            <a:endParaRPr/>
          </a:p>
        </p:txBody>
      </p:sp>
      <p:sp>
        <p:nvSpPr>
          <p:cNvPr id="366" name="Shape 366"/>
          <p:cNvSpPr/>
          <p:nvPr/>
        </p:nvSpPr>
        <p:spPr>
          <a:xfrm>
            <a:off x="8622049" y="3872635"/>
            <a:ext cx="213000" cy="213000"/>
          </a:xfrm>
          <a:prstGeom prst="ellipse">
            <a:avLst/>
          </a:prstGeom>
          <a:solidFill>
            <a:srgbClr val="FF9755"/>
          </a:solidFill>
          <a:ln>
            <a:noFill/>
          </a:ln>
        </p:spPr>
        <p:txBody>
          <a:bodyPr anchorCtr="0" anchor="ctr" bIns="91425" lIns="91425" rIns="91425" wrap="square" tIns="91425">
            <a:noAutofit/>
          </a:bodyPr>
          <a:lstStyle/>
          <a:p>
            <a:pPr lvl="0">
              <a:spcBef>
                <a:spcPts val="0"/>
              </a:spcBef>
              <a:buNone/>
            </a:pPr>
            <a:r>
              <a:t/>
            </a:r>
            <a:endParaRPr/>
          </a:p>
        </p:txBody>
      </p:sp>
      <p:sp>
        <p:nvSpPr>
          <p:cNvPr id="367" name="Shape 367"/>
          <p:cNvSpPr/>
          <p:nvPr/>
        </p:nvSpPr>
        <p:spPr>
          <a:xfrm>
            <a:off x="7550022" y="4801658"/>
            <a:ext cx="213000" cy="213000"/>
          </a:xfrm>
          <a:prstGeom prst="ellipse">
            <a:avLst/>
          </a:prstGeom>
          <a:solidFill>
            <a:srgbClr val="FFB600"/>
          </a:solidFill>
          <a:ln>
            <a:noFill/>
          </a:ln>
        </p:spPr>
        <p:txBody>
          <a:bodyPr anchorCtr="0" anchor="ctr" bIns="91425" lIns="91425" rIns="91425" wrap="square" tIns="91425">
            <a:noAutofit/>
          </a:bodyPr>
          <a:lstStyle/>
          <a:p>
            <a:pPr lvl="0">
              <a:spcBef>
                <a:spcPts val="0"/>
              </a:spcBef>
              <a:buNone/>
            </a:pPr>
            <a:r>
              <a:t/>
            </a:r>
            <a:endParaRPr/>
          </a:p>
        </p:txBody>
      </p:sp>
      <p:sp>
        <p:nvSpPr>
          <p:cNvPr id="368" name="Shape 368"/>
          <p:cNvSpPr/>
          <p:nvPr/>
        </p:nvSpPr>
        <p:spPr>
          <a:xfrm>
            <a:off x="7325661" y="4674667"/>
            <a:ext cx="93900" cy="93900"/>
          </a:xfrm>
          <a:prstGeom prst="ellipse">
            <a:avLst/>
          </a:prstGeom>
          <a:solidFill>
            <a:srgbClr val="02BDC7"/>
          </a:solidFill>
          <a:ln>
            <a:noFill/>
          </a:ln>
        </p:spPr>
        <p:txBody>
          <a:bodyPr anchorCtr="0" anchor="ctr" bIns="91425" lIns="91425" rIns="91425" wrap="square" tIns="91425">
            <a:noAutofit/>
          </a:bodyPr>
          <a:lstStyle/>
          <a:p>
            <a:pPr lvl="0">
              <a:spcBef>
                <a:spcPts val="0"/>
              </a:spcBef>
              <a:buNone/>
            </a:pPr>
            <a:r>
              <a:t/>
            </a:r>
            <a:endParaRPr/>
          </a:p>
        </p:txBody>
      </p:sp>
      <p:sp>
        <p:nvSpPr>
          <p:cNvPr id="369" name="Shape 369"/>
          <p:cNvSpPr/>
          <p:nvPr/>
        </p:nvSpPr>
        <p:spPr>
          <a:xfrm>
            <a:off x="258289" y="1577100"/>
            <a:ext cx="93900" cy="93900"/>
          </a:xfrm>
          <a:prstGeom prst="ellipse">
            <a:avLst/>
          </a:prstGeom>
          <a:solidFill>
            <a:srgbClr val="FFB600"/>
          </a:solidFill>
          <a:ln>
            <a:noFill/>
          </a:ln>
        </p:spPr>
        <p:txBody>
          <a:bodyPr anchorCtr="0" anchor="ctr" bIns="91425" lIns="91425" rIns="91425" wrap="square" tIns="91425">
            <a:noAutofit/>
          </a:bodyPr>
          <a:lstStyle/>
          <a:p>
            <a:pPr lvl="0">
              <a:spcBef>
                <a:spcPts val="0"/>
              </a:spcBef>
              <a:buNone/>
            </a:pPr>
            <a:r>
              <a:t/>
            </a:r>
            <a:endParaRPr/>
          </a:p>
        </p:txBody>
      </p:sp>
      <p:sp>
        <p:nvSpPr>
          <p:cNvPr id="370" name="Shape 370"/>
          <p:cNvSpPr/>
          <p:nvPr/>
        </p:nvSpPr>
        <p:spPr>
          <a:xfrm>
            <a:off x="8726411" y="3200065"/>
            <a:ext cx="336767" cy="336767"/>
          </a:xfrm>
          <a:custGeom>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FC406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371" name="Shape 371"/>
          <p:cNvGrpSpPr/>
          <p:nvPr/>
        </p:nvGrpSpPr>
        <p:grpSpPr>
          <a:xfrm>
            <a:off x="8142375" y="4477573"/>
            <a:ext cx="508851" cy="478711"/>
            <a:chOff x="5972700" y="2330200"/>
            <a:chExt cx="411625" cy="387275"/>
          </a:xfrm>
        </p:grpSpPr>
        <p:sp>
          <p:nvSpPr>
            <p:cNvPr id="372" name="Shape 372"/>
            <p:cNvSpPr/>
            <p:nvPr/>
          </p:nvSpPr>
          <p:spPr>
            <a:xfrm>
              <a:off x="5972700" y="2476950"/>
              <a:ext cx="98050" cy="219825"/>
            </a:xfrm>
            <a:custGeom>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73" name="Shape 373"/>
            <p:cNvSpPr/>
            <p:nvPr/>
          </p:nvSpPr>
          <p:spPr>
            <a:xfrm>
              <a:off x="6078025" y="2330200"/>
              <a:ext cx="306300" cy="387275"/>
            </a:xfrm>
            <a:custGeom>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grpSp>
        <p:nvGrpSpPr>
          <p:cNvPr id="374" name="Shape 374"/>
          <p:cNvGrpSpPr/>
          <p:nvPr/>
        </p:nvGrpSpPr>
        <p:grpSpPr>
          <a:xfrm>
            <a:off x="545621" y="382390"/>
            <a:ext cx="398658" cy="631920"/>
            <a:chOff x="6718575" y="2318625"/>
            <a:chExt cx="256950" cy="407375"/>
          </a:xfrm>
        </p:grpSpPr>
        <p:sp>
          <p:nvSpPr>
            <p:cNvPr id="375" name="Shape 375"/>
            <p:cNvSpPr/>
            <p:nvPr/>
          </p:nvSpPr>
          <p:spPr>
            <a:xfrm>
              <a:off x="6795900" y="2673600"/>
              <a:ext cx="102300" cy="22550"/>
            </a:xfrm>
            <a:custGeom>
              <a:pathLst>
                <a:path extrusionOk="0" fill="none" h="902" w="4092">
                  <a:moveTo>
                    <a:pt x="4092" y="902"/>
                  </a:moveTo>
                  <a:lnTo>
                    <a:pt x="4092" y="1"/>
                  </a:lnTo>
                  <a:lnTo>
                    <a:pt x="0" y="1"/>
                  </a:lnTo>
                  <a:lnTo>
                    <a:pt x="0" y="902"/>
                  </a:lnTo>
                  <a:lnTo>
                    <a:pt x="4092" y="902"/>
                  </a:lnTo>
                  <a:close/>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76" name="Shape 376"/>
            <p:cNvSpPr/>
            <p:nvPr/>
          </p:nvSpPr>
          <p:spPr>
            <a:xfrm>
              <a:off x="6795900" y="2650475"/>
              <a:ext cx="102300" cy="22550"/>
            </a:xfrm>
            <a:custGeom>
              <a:pathLst>
                <a:path extrusionOk="0" fill="none" h="902" w="4092">
                  <a:moveTo>
                    <a:pt x="4092" y="901"/>
                  </a:moveTo>
                  <a:lnTo>
                    <a:pt x="4092" y="0"/>
                  </a:lnTo>
                  <a:lnTo>
                    <a:pt x="0" y="0"/>
                  </a:lnTo>
                  <a:lnTo>
                    <a:pt x="0" y="901"/>
                  </a:lnTo>
                  <a:lnTo>
                    <a:pt x="4092" y="901"/>
                  </a:lnTo>
                  <a:close/>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77" name="Shape 377"/>
            <p:cNvSpPr/>
            <p:nvPr/>
          </p:nvSpPr>
          <p:spPr>
            <a:xfrm>
              <a:off x="6795900" y="2696125"/>
              <a:ext cx="102300" cy="29875"/>
            </a:xfrm>
            <a:custGeom>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78" name="Shape 378"/>
            <p:cNvSpPr/>
            <p:nvPr/>
          </p:nvSpPr>
          <p:spPr>
            <a:xfrm>
              <a:off x="6784925" y="2459275"/>
              <a:ext cx="35350" cy="166875"/>
            </a:xfrm>
            <a:custGeom>
              <a:pathLst>
                <a:path extrusionOk="0" fill="none" h="6675" w="1414">
                  <a:moveTo>
                    <a:pt x="1413" y="6674"/>
                  </a:moveTo>
                  <a:lnTo>
                    <a:pt x="1413" y="6674"/>
                  </a:lnTo>
                  <a:lnTo>
                    <a:pt x="585" y="2850"/>
                  </a:lnTo>
                  <a:lnTo>
                    <a:pt x="1" y="1"/>
                  </a:lnTo>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79" name="Shape 379"/>
            <p:cNvSpPr/>
            <p:nvPr/>
          </p:nvSpPr>
          <p:spPr>
            <a:xfrm>
              <a:off x="6718575" y="2318625"/>
              <a:ext cx="256950" cy="307525"/>
            </a:xfrm>
            <a:custGeom>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80" name="Shape 380"/>
            <p:cNvSpPr/>
            <p:nvPr/>
          </p:nvSpPr>
          <p:spPr>
            <a:xfrm>
              <a:off x="6873825" y="2459275"/>
              <a:ext cx="35350" cy="166875"/>
            </a:xfrm>
            <a:custGeom>
              <a:pathLst>
                <a:path extrusionOk="0" fill="none" h="6675" w="1414">
                  <a:moveTo>
                    <a:pt x="1413" y="1"/>
                  </a:moveTo>
                  <a:lnTo>
                    <a:pt x="1413" y="1"/>
                  </a:lnTo>
                  <a:lnTo>
                    <a:pt x="829" y="2850"/>
                  </a:lnTo>
                  <a:lnTo>
                    <a:pt x="1" y="6674"/>
                  </a:lnTo>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81" name="Shape 381"/>
            <p:cNvSpPr/>
            <p:nvPr/>
          </p:nvSpPr>
          <p:spPr>
            <a:xfrm>
              <a:off x="6801975" y="2453200"/>
              <a:ext cx="90150" cy="19500"/>
            </a:xfrm>
            <a:custGeom>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82" name="Shape 382"/>
            <p:cNvSpPr/>
            <p:nvPr/>
          </p:nvSpPr>
          <p:spPr>
            <a:xfrm>
              <a:off x="6795900" y="2628550"/>
              <a:ext cx="102300" cy="25"/>
            </a:xfrm>
            <a:custGeom>
              <a:pathLst>
                <a:path extrusionOk="0" fill="none" h="1" w="4092">
                  <a:moveTo>
                    <a:pt x="0" y="1"/>
                  </a:moveTo>
                  <a:lnTo>
                    <a:pt x="4092" y="1"/>
                  </a:lnTo>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sp>
        <p:nvSpPr>
          <p:cNvPr id="383" name="Shape 383"/>
          <p:cNvSpPr/>
          <p:nvPr/>
        </p:nvSpPr>
        <p:spPr>
          <a:xfrm>
            <a:off x="-117275" y="847257"/>
            <a:ext cx="605400" cy="605400"/>
          </a:xfrm>
          <a:prstGeom prst="ellipse">
            <a:avLst/>
          </a:prstGeom>
          <a:solidFill>
            <a:srgbClr val="02BDC7"/>
          </a:solidFill>
          <a:ln>
            <a:noFill/>
          </a:ln>
        </p:spPr>
        <p:txBody>
          <a:bodyPr anchorCtr="0" anchor="ctr" bIns="91425" lIns="91425" rIns="91425" wrap="square" tIns="91425">
            <a:noAutofit/>
          </a:bodyPr>
          <a:lstStyle/>
          <a:p>
            <a:pPr lvl="0">
              <a:spcBef>
                <a:spcPts val="0"/>
              </a:spcBef>
              <a:buNone/>
            </a:pPr>
            <a:r>
              <a:t/>
            </a:r>
            <a:endParaRPr/>
          </a:p>
        </p:txBody>
      </p:sp>
      <p:sp>
        <p:nvSpPr>
          <p:cNvPr id="384" name="Shape 384"/>
          <p:cNvSpPr txBox="1"/>
          <p:nvPr>
            <p:ph idx="12" type="sldNum"/>
          </p:nvPr>
        </p:nvSpPr>
        <p:spPr>
          <a:xfrm>
            <a:off x="8117984" y="418063"/>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rgbClr val="FFFFFF"/>
                </a:solidFil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ubtitle">
    <p:spTree>
      <p:nvGrpSpPr>
        <p:cNvPr id="37" name="Shape 37"/>
        <p:cNvGrpSpPr/>
        <p:nvPr/>
      </p:nvGrpSpPr>
      <p:grpSpPr>
        <a:xfrm>
          <a:off x="0" y="0"/>
          <a:ext cx="0" cy="0"/>
          <a:chOff x="0" y="0"/>
          <a:chExt cx="0" cy="0"/>
        </a:xfrm>
      </p:grpSpPr>
      <p:sp>
        <p:nvSpPr>
          <p:cNvPr id="38" name="Shape 38"/>
          <p:cNvSpPr/>
          <p:nvPr/>
        </p:nvSpPr>
        <p:spPr>
          <a:xfrm>
            <a:off x="407150" y="407075"/>
            <a:ext cx="8329800" cy="4329300"/>
          </a:xfrm>
          <a:prstGeom prst="rect">
            <a:avLst/>
          </a:prstGeom>
          <a:solidFill>
            <a:srgbClr val="02BDC7"/>
          </a:solidFill>
          <a:ln>
            <a:noFill/>
          </a:ln>
        </p:spPr>
        <p:txBody>
          <a:bodyPr anchorCtr="0" anchor="ctr" bIns="91425" lIns="91425" rIns="91425" wrap="square" tIns="91425">
            <a:noAutofit/>
          </a:bodyPr>
          <a:lstStyle/>
          <a:p>
            <a:pPr lvl="0">
              <a:spcBef>
                <a:spcPts val="0"/>
              </a:spcBef>
              <a:buNone/>
            </a:pPr>
            <a:r>
              <a:t/>
            </a:r>
            <a:endParaRPr/>
          </a:p>
        </p:txBody>
      </p:sp>
      <p:sp>
        <p:nvSpPr>
          <p:cNvPr id="39" name="Shape 39"/>
          <p:cNvSpPr/>
          <p:nvPr/>
        </p:nvSpPr>
        <p:spPr>
          <a:xfrm>
            <a:off x="2630450" y="630150"/>
            <a:ext cx="3883200" cy="3883200"/>
          </a:xfrm>
          <a:prstGeom prst="ellipse">
            <a:avLst/>
          </a:prstGeom>
          <a:solidFill>
            <a:srgbClr val="FFFFFF"/>
          </a:solidFill>
          <a:ln>
            <a:noFill/>
          </a:ln>
        </p:spPr>
        <p:txBody>
          <a:bodyPr anchorCtr="0" anchor="ctr" bIns="91425" lIns="91425" rIns="91425" wrap="square" tIns="91425">
            <a:noAutofit/>
          </a:bodyPr>
          <a:lstStyle/>
          <a:p>
            <a:pPr lvl="0">
              <a:spcBef>
                <a:spcPts val="0"/>
              </a:spcBef>
              <a:buNone/>
            </a:pPr>
            <a:r>
              <a:t/>
            </a:r>
            <a:endParaRPr/>
          </a:p>
        </p:txBody>
      </p:sp>
      <p:sp>
        <p:nvSpPr>
          <p:cNvPr id="40" name="Shape 40"/>
          <p:cNvSpPr/>
          <p:nvPr/>
        </p:nvSpPr>
        <p:spPr>
          <a:xfrm>
            <a:off x="5430350" y="228600"/>
            <a:ext cx="1388100" cy="1388100"/>
          </a:xfrm>
          <a:prstGeom prst="ellipse">
            <a:avLst/>
          </a:prstGeom>
          <a:solidFill>
            <a:srgbClr val="FFB600">
              <a:alpha val="79620"/>
            </a:srgbClr>
          </a:solidFill>
          <a:ln>
            <a:noFill/>
          </a:ln>
        </p:spPr>
        <p:txBody>
          <a:bodyPr anchorCtr="0" anchor="ctr" bIns="91425" lIns="91425" rIns="91425" wrap="square" tIns="91425">
            <a:noAutofit/>
          </a:bodyPr>
          <a:lstStyle/>
          <a:p>
            <a:pPr lvl="0">
              <a:spcBef>
                <a:spcPts val="0"/>
              </a:spcBef>
              <a:buNone/>
            </a:pPr>
            <a:r>
              <a:t/>
            </a:r>
            <a:endParaRPr/>
          </a:p>
        </p:txBody>
      </p:sp>
      <p:sp>
        <p:nvSpPr>
          <p:cNvPr id="41" name="Shape 41"/>
          <p:cNvSpPr/>
          <p:nvPr/>
        </p:nvSpPr>
        <p:spPr>
          <a:xfrm>
            <a:off x="5908250" y="4660825"/>
            <a:ext cx="605400" cy="605400"/>
          </a:xfrm>
          <a:prstGeom prst="ellipse">
            <a:avLst/>
          </a:prstGeom>
          <a:solidFill>
            <a:srgbClr val="FF9755"/>
          </a:solidFill>
          <a:ln>
            <a:noFill/>
          </a:ln>
        </p:spPr>
        <p:txBody>
          <a:bodyPr anchorCtr="0" anchor="ctr" bIns="91425" lIns="91425" rIns="91425" wrap="square" tIns="91425">
            <a:noAutofit/>
          </a:bodyPr>
          <a:lstStyle/>
          <a:p>
            <a:pPr lvl="0">
              <a:spcBef>
                <a:spcPts val="0"/>
              </a:spcBef>
              <a:buNone/>
            </a:pPr>
            <a:r>
              <a:t/>
            </a:r>
            <a:endParaRPr/>
          </a:p>
        </p:txBody>
      </p:sp>
      <p:sp>
        <p:nvSpPr>
          <p:cNvPr id="42" name="Shape 42"/>
          <p:cNvSpPr/>
          <p:nvPr/>
        </p:nvSpPr>
        <p:spPr>
          <a:xfrm>
            <a:off x="2706650" y="3872629"/>
            <a:ext cx="1097700" cy="1097700"/>
          </a:xfrm>
          <a:prstGeom prst="ellipse">
            <a:avLst/>
          </a:prstGeom>
          <a:solidFill>
            <a:srgbClr val="FC4540">
              <a:alpha val="78850"/>
            </a:srgbClr>
          </a:solidFill>
          <a:ln>
            <a:noFill/>
          </a:ln>
        </p:spPr>
        <p:txBody>
          <a:bodyPr anchorCtr="0" anchor="ctr" bIns="91425" lIns="91425" rIns="91425" wrap="square" tIns="91425">
            <a:noAutofit/>
          </a:bodyPr>
          <a:lstStyle/>
          <a:p>
            <a:pPr lvl="0">
              <a:spcBef>
                <a:spcPts val="0"/>
              </a:spcBef>
              <a:buNone/>
            </a:pPr>
            <a:r>
              <a:t/>
            </a:r>
            <a:endParaRPr/>
          </a:p>
        </p:txBody>
      </p:sp>
      <p:sp>
        <p:nvSpPr>
          <p:cNvPr id="43" name="Shape 43"/>
          <p:cNvSpPr/>
          <p:nvPr/>
        </p:nvSpPr>
        <p:spPr>
          <a:xfrm>
            <a:off x="2081694" y="771271"/>
            <a:ext cx="774600" cy="774600"/>
          </a:xfrm>
          <a:prstGeom prst="ellipse">
            <a:avLst/>
          </a:prstGeom>
          <a:solidFill>
            <a:srgbClr val="FFB600"/>
          </a:solidFill>
          <a:ln>
            <a:noFill/>
          </a:ln>
        </p:spPr>
        <p:txBody>
          <a:bodyPr anchorCtr="0" anchor="ctr" bIns="91425" lIns="91425" rIns="91425" wrap="square" tIns="91425">
            <a:noAutofit/>
          </a:bodyPr>
          <a:lstStyle/>
          <a:p>
            <a:pPr lvl="0">
              <a:spcBef>
                <a:spcPts val="0"/>
              </a:spcBef>
              <a:buNone/>
            </a:pPr>
            <a:r>
              <a:t/>
            </a:r>
            <a:endParaRPr/>
          </a:p>
        </p:txBody>
      </p:sp>
      <p:sp>
        <p:nvSpPr>
          <p:cNvPr id="44" name="Shape 44"/>
          <p:cNvSpPr/>
          <p:nvPr/>
        </p:nvSpPr>
        <p:spPr>
          <a:xfrm>
            <a:off x="6513651" y="1616690"/>
            <a:ext cx="413400" cy="413400"/>
          </a:xfrm>
          <a:prstGeom prst="ellipse">
            <a:avLst/>
          </a:prstGeom>
          <a:solidFill>
            <a:srgbClr val="FC4067"/>
          </a:solidFill>
          <a:ln>
            <a:noFill/>
          </a:ln>
        </p:spPr>
        <p:txBody>
          <a:bodyPr anchorCtr="0" anchor="ctr" bIns="91425" lIns="91425" rIns="91425" wrap="square" tIns="91425">
            <a:noAutofit/>
          </a:bodyPr>
          <a:lstStyle/>
          <a:p>
            <a:pPr lvl="0">
              <a:spcBef>
                <a:spcPts val="0"/>
              </a:spcBef>
              <a:buNone/>
            </a:pPr>
            <a:r>
              <a:t/>
            </a:r>
            <a:endParaRPr/>
          </a:p>
        </p:txBody>
      </p:sp>
      <p:sp>
        <p:nvSpPr>
          <p:cNvPr id="45" name="Shape 45"/>
          <p:cNvSpPr/>
          <p:nvPr/>
        </p:nvSpPr>
        <p:spPr>
          <a:xfrm>
            <a:off x="2420476" y="3612044"/>
            <a:ext cx="336900" cy="336900"/>
          </a:xfrm>
          <a:prstGeom prst="ellipse">
            <a:avLst/>
          </a:prstGeom>
          <a:solidFill>
            <a:srgbClr val="FF9755"/>
          </a:solidFill>
          <a:ln>
            <a:noFill/>
          </a:ln>
        </p:spPr>
        <p:txBody>
          <a:bodyPr anchorCtr="0" anchor="ctr" bIns="91425" lIns="91425" rIns="91425" wrap="square" tIns="91425">
            <a:noAutofit/>
          </a:bodyPr>
          <a:lstStyle/>
          <a:p>
            <a:pPr lvl="0">
              <a:spcBef>
                <a:spcPts val="0"/>
              </a:spcBef>
              <a:buNone/>
            </a:pPr>
            <a:r>
              <a:t/>
            </a:r>
            <a:endParaRPr/>
          </a:p>
        </p:txBody>
      </p:sp>
      <p:sp>
        <p:nvSpPr>
          <p:cNvPr id="46" name="Shape 46"/>
          <p:cNvSpPr/>
          <p:nvPr/>
        </p:nvSpPr>
        <p:spPr>
          <a:xfrm>
            <a:off x="2362484" y="1670133"/>
            <a:ext cx="213000" cy="213000"/>
          </a:xfrm>
          <a:prstGeom prst="ellipse">
            <a:avLst/>
          </a:prstGeom>
          <a:solidFill>
            <a:srgbClr val="FFFFFF"/>
          </a:solidFill>
          <a:ln>
            <a:noFill/>
          </a:ln>
        </p:spPr>
        <p:txBody>
          <a:bodyPr anchorCtr="0" anchor="ctr" bIns="91425" lIns="91425" rIns="91425" wrap="square" tIns="91425">
            <a:noAutofit/>
          </a:bodyPr>
          <a:lstStyle/>
          <a:p>
            <a:pPr lvl="0">
              <a:spcBef>
                <a:spcPts val="0"/>
              </a:spcBef>
              <a:buNone/>
            </a:pPr>
            <a:r>
              <a:t/>
            </a:r>
            <a:endParaRPr/>
          </a:p>
        </p:txBody>
      </p:sp>
      <p:sp>
        <p:nvSpPr>
          <p:cNvPr id="47" name="Shape 47"/>
          <p:cNvSpPr/>
          <p:nvPr/>
        </p:nvSpPr>
        <p:spPr>
          <a:xfrm>
            <a:off x="6818461" y="1338692"/>
            <a:ext cx="93900" cy="93900"/>
          </a:xfrm>
          <a:prstGeom prst="ellipse">
            <a:avLst/>
          </a:prstGeom>
          <a:solidFill>
            <a:srgbClr val="FFFFFF"/>
          </a:solidFill>
          <a:ln>
            <a:noFill/>
          </a:ln>
        </p:spPr>
        <p:txBody>
          <a:bodyPr anchorCtr="0" anchor="ctr" bIns="91425" lIns="91425" rIns="91425" wrap="square" tIns="91425">
            <a:noAutofit/>
          </a:bodyPr>
          <a:lstStyle/>
          <a:p>
            <a:pPr lvl="0">
              <a:spcBef>
                <a:spcPts val="0"/>
              </a:spcBef>
              <a:buNone/>
            </a:pPr>
            <a:r>
              <a:t/>
            </a:r>
            <a:endParaRPr/>
          </a:p>
        </p:txBody>
      </p:sp>
      <p:sp>
        <p:nvSpPr>
          <p:cNvPr id="48" name="Shape 48"/>
          <p:cNvSpPr/>
          <p:nvPr/>
        </p:nvSpPr>
        <p:spPr>
          <a:xfrm>
            <a:off x="6163989" y="4374525"/>
            <a:ext cx="93900" cy="93900"/>
          </a:xfrm>
          <a:prstGeom prst="ellipse">
            <a:avLst/>
          </a:prstGeom>
          <a:solidFill>
            <a:srgbClr val="FFB600"/>
          </a:solidFill>
          <a:ln>
            <a:noFill/>
          </a:ln>
        </p:spPr>
        <p:txBody>
          <a:bodyPr anchorCtr="0" anchor="ctr" bIns="91425" lIns="91425" rIns="91425" wrap="square" tIns="91425">
            <a:noAutofit/>
          </a:bodyPr>
          <a:lstStyle/>
          <a:p>
            <a:pPr lvl="0">
              <a:spcBef>
                <a:spcPts val="0"/>
              </a:spcBef>
              <a:buNone/>
            </a:pPr>
            <a:r>
              <a:t/>
            </a:r>
            <a:endParaRPr/>
          </a:p>
        </p:txBody>
      </p:sp>
      <p:sp>
        <p:nvSpPr>
          <p:cNvPr id="49" name="Shape 49"/>
          <p:cNvSpPr/>
          <p:nvPr/>
        </p:nvSpPr>
        <p:spPr>
          <a:xfrm>
            <a:off x="2300611" y="990190"/>
            <a:ext cx="336767" cy="336767"/>
          </a:xfrm>
          <a:custGeom>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50" name="Shape 50"/>
          <p:cNvGrpSpPr/>
          <p:nvPr/>
        </p:nvGrpSpPr>
        <p:grpSpPr>
          <a:xfrm>
            <a:off x="3001075" y="4182123"/>
            <a:ext cx="508851" cy="478711"/>
            <a:chOff x="5972700" y="2330200"/>
            <a:chExt cx="411625" cy="387275"/>
          </a:xfrm>
        </p:grpSpPr>
        <p:sp>
          <p:nvSpPr>
            <p:cNvPr id="51" name="Shape 51"/>
            <p:cNvSpPr/>
            <p:nvPr/>
          </p:nvSpPr>
          <p:spPr>
            <a:xfrm>
              <a:off x="5972700" y="2476950"/>
              <a:ext cx="98050" cy="219825"/>
            </a:xfrm>
            <a:custGeom>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52" name="Shape 52"/>
            <p:cNvSpPr/>
            <p:nvPr/>
          </p:nvSpPr>
          <p:spPr>
            <a:xfrm>
              <a:off x="6078025" y="2330200"/>
              <a:ext cx="306300" cy="387275"/>
            </a:xfrm>
            <a:custGeom>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grpSp>
        <p:nvGrpSpPr>
          <p:cNvPr id="53" name="Shape 53"/>
          <p:cNvGrpSpPr/>
          <p:nvPr/>
        </p:nvGrpSpPr>
        <p:grpSpPr>
          <a:xfrm>
            <a:off x="5861768" y="506559"/>
            <a:ext cx="524975" cy="832145"/>
            <a:chOff x="6718575" y="2318625"/>
            <a:chExt cx="256950" cy="407375"/>
          </a:xfrm>
        </p:grpSpPr>
        <p:sp>
          <p:nvSpPr>
            <p:cNvPr id="54" name="Shape 54"/>
            <p:cNvSpPr/>
            <p:nvPr/>
          </p:nvSpPr>
          <p:spPr>
            <a:xfrm>
              <a:off x="6795900" y="2673600"/>
              <a:ext cx="102300" cy="22550"/>
            </a:xfrm>
            <a:custGeom>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solidFill>
                  <a:srgbClr val="FFFFFF"/>
                </a:solidFill>
              </a:endParaRPr>
            </a:p>
          </p:txBody>
        </p:sp>
        <p:sp>
          <p:nvSpPr>
            <p:cNvPr id="55" name="Shape 55"/>
            <p:cNvSpPr/>
            <p:nvPr/>
          </p:nvSpPr>
          <p:spPr>
            <a:xfrm>
              <a:off x="6795900" y="2650475"/>
              <a:ext cx="102300" cy="22550"/>
            </a:xfrm>
            <a:custGeom>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solidFill>
                  <a:srgbClr val="FFFFFF"/>
                </a:solidFill>
              </a:endParaRPr>
            </a:p>
          </p:txBody>
        </p:sp>
        <p:sp>
          <p:nvSpPr>
            <p:cNvPr id="56" name="Shape 56"/>
            <p:cNvSpPr/>
            <p:nvPr/>
          </p:nvSpPr>
          <p:spPr>
            <a:xfrm>
              <a:off x="6795900" y="2696125"/>
              <a:ext cx="102300" cy="29875"/>
            </a:xfrm>
            <a:custGeom>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solidFill>
                  <a:srgbClr val="FFFFFF"/>
                </a:solidFill>
              </a:endParaRPr>
            </a:p>
          </p:txBody>
        </p:sp>
        <p:sp>
          <p:nvSpPr>
            <p:cNvPr id="57" name="Shape 57"/>
            <p:cNvSpPr/>
            <p:nvPr/>
          </p:nvSpPr>
          <p:spPr>
            <a:xfrm>
              <a:off x="6784925" y="2459275"/>
              <a:ext cx="35350" cy="166875"/>
            </a:xfrm>
            <a:custGeom>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solidFill>
                  <a:srgbClr val="FFFFFF"/>
                </a:solidFill>
              </a:endParaRPr>
            </a:p>
          </p:txBody>
        </p:sp>
        <p:sp>
          <p:nvSpPr>
            <p:cNvPr id="58" name="Shape 58"/>
            <p:cNvSpPr/>
            <p:nvPr/>
          </p:nvSpPr>
          <p:spPr>
            <a:xfrm>
              <a:off x="6718575" y="2318625"/>
              <a:ext cx="256950" cy="307525"/>
            </a:xfrm>
            <a:custGeom>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solidFill>
                  <a:srgbClr val="FFFFFF"/>
                </a:solidFill>
              </a:endParaRPr>
            </a:p>
          </p:txBody>
        </p:sp>
        <p:sp>
          <p:nvSpPr>
            <p:cNvPr id="59" name="Shape 59"/>
            <p:cNvSpPr/>
            <p:nvPr/>
          </p:nvSpPr>
          <p:spPr>
            <a:xfrm>
              <a:off x="6873825" y="2459275"/>
              <a:ext cx="35350" cy="166875"/>
            </a:xfrm>
            <a:custGeom>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solidFill>
                  <a:srgbClr val="FFFFFF"/>
                </a:solidFill>
              </a:endParaRPr>
            </a:p>
          </p:txBody>
        </p:sp>
        <p:sp>
          <p:nvSpPr>
            <p:cNvPr id="60" name="Shape 60"/>
            <p:cNvSpPr/>
            <p:nvPr/>
          </p:nvSpPr>
          <p:spPr>
            <a:xfrm>
              <a:off x="6801975" y="2453200"/>
              <a:ext cx="90150" cy="19500"/>
            </a:xfrm>
            <a:custGeom>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solidFill>
                  <a:srgbClr val="FFFFFF"/>
                </a:solidFill>
              </a:endParaRPr>
            </a:p>
          </p:txBody>
        </p:sp>
        <p:sp>
          <p:nvSpPr>
            <p:cNvPr id="61" name="Shape 61"/>
            <p:cNvSpPr/>
            <p:nvPr/>
          </p:nvSpPr>
          <p:spPr>
            <a:xfrm>
              <a:off x="6795900" y="2628550"/>
              <a:ext cx="102300" cy="25"/>
            </a:xfrm>
            <a:custGeom>
              <a:pathLst>
                <a:path extrusionOk="0" fill="none" h="1" w="4092">
                  <a:moveTo>
                    <a:pt x="0" y="1"/>
                  </a:moveTo>
                  <a:lnTo>
                    <a:pt x="4092" y="1"/>
                  </a:lnTo>
                </a:path>
              </a:pathLst>
            </a:custGeom>
            <a:noFill/>
            <a:ln cap="rnd" cmpd="sng" w="12175">
              <a:solidFill>
                <a:srgbClr val="FFFFFF"/>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solidFill>
                  <a:srgbClr val="FFFFFF"/>
                </a:solidFill>
              </a:endParaRPr>
            </a:p>
          </p:txBody>
        </p:sp>
      </p:grpSp>
      <p:sp>
        <p:nvSpPr>
          <p:cNvPr id="62" name="Shape 62"/>
          <p:cNvSpPr/>
          <p:nvPr/>
        </p:nvSpPr>
        <p:spPr>
          <a:xfrm>
            <a:off x="2757247" y="861970"/>
            <a:ext cx="300900" cy="300900"/>
          </a:xfrm>
          <a:prstGeom prst="ellipse">
            <a:avLst/>
          </a:prstGeom>
          <a:solidFill>
            <a:srgbClr val="FC4540">
              <a:alpha val="78850"/>
            </a:srgbClr>
          </a:solidFill>
          <a:ln>
            <a:noFill/>
          </a:ln>
        </p:spPr>
        <p:txBody>
          <a:bodyPr anchorCtr="0" anchor="ctr" bIns="91425" lIns="91425" rIns="91425" wrap="square" tIns="91425">
            <a:noAutofit/>
          </a:bodyPr>
          <a:lstStyle/>
          <a:p>
            <a:pPr lvl="0">
              <a:spcBef>
                <a:spcPts val="0"/>
              </a:spcBef>
              <a:buNone/>
            </a:pPr>
            <a:r>
              <a:t/>
            </a:r>
            <a:endParaRPr/>
          </a:p>
        </p:txBody>
      </p:sp>
      <p:sp>
        <p:nvSpPr>
          <p:cNvPr id="63" name="Shape 63"/>
          <p:cNvSpPr/>
          <p:nvPr/>
        </p:nvSpPr>
        <p:spPr>
          <a:xfrm>
            <a:off x="3509928" y="4757335"/>
            <a:ext cx="213000" cy="213000"/>
          </a:xfrm>
          <a:prstGeom prst="ellipse">
            <a:avLst/>
          </a:prstGeom>
          <a:solidFill>
            <a:srgbClr val="02BDC7"/>
          </a:solidFill>
          <a:ln>
            <a:noFill/>
          </a:ln>
        </p:spPr>
        <p:txBody>
          <a:bodyPr anchorCtr="0" anchor="ctr" bIns="91425" lIns="91425" rIns="91425" wrap="square" tIns="91425">
            <a:noAutofit/>
          </a:bodyPr>
          <a:lstStyle/>
          <a:p>
            <a:pPr lvl="0">
              <a:spcBef>
                <a:spcPts val="0"/>
              </a:spcBef>
              <a:buNone/>
            </a:pPr>
            <a:r>
              <a:t/>
            </a:r>
            <a:endParaRPr/>
          </a:p>
        </p:txBody>
      </p:sp>
      <p:sp>
        <p:nvSpPr>
          <p:cNvPr id="64" name="Shape 64"/>
          <p:cNvSpPr/>
          <p:nvPr/>
        </p:nvSpPr>
        <p:spPr>
          <a:xfrm>
            <a:off x="5494851" y="4374527"/>
            <a:ext cx="413400" cy="413400"/>
          </a:xfrm>
          <a:prstGeom prst="ellipse">
            <a:avLst/>
          </a:prstGeom>
          <a:solidFill>
            <a:srgbClr val="FC4067"/>
          </a:solidFill>
          <a:ln>
            <a:noFill/>
          </a:ln>
        </p:spPr>
        <p:txBody>
          <a:bodyPr anchorCtr="0" anchor="ctr" bIns="91425" lIns="91425" rIns="91425" wrap="square" tIns="91425">
            <a:noAutofit/>
          </a:bodyPr>
          <a:lstStyle/>
          <a:p>
            <a:pPr lvl="0">
              <a:spcBef>
                <a:spcPts val="0"/>
              </a:spcBef>
              <a:buNone/>
            </a:pPr>
            <a:r>
              <a:t/>
            </a:r>
            <a:endParaRPr/>
          </a:p>
        </p:txBody>
      </p:sp>
      <p:sp>
        <p:nvSpPr>
          <p:cNvPr id="65" name="Shape 65"/>
          <p:cNvSpPr txBox="1"/>
          <p:nvPr>
            <p:ph type="ctrTitle"/>
          </p:nvPr>
        </p:nvSpPr>
        <p:spPr>
          <a:xfrm>
            <a:off x="2886100" y="1888150"/>
            <a:ext cx="3371700" cy="1159800"/>
          </a:xfrm>
          <a:prstGeom prst="rect">
            <a:avLst/>
          </a:prstGeom>
        </p:spPr>
        <p:txBody>
          <a:bodyPr anchorCtr="0" anchor="b" bIns="91425" lIns="91425" rIns="91425" wrap="square" tIns="91425"/>
          <a:lstStyle>
            <a:lvl1pPr lvl="0" rtl="0" algn="ctr">
              <a:spcBef>
                <a:spcPts val="0"/>
              </a:spcBef>
              <a:buClr>
                <a:srgbClr val="02BDC7"/>
              </a:buClr>
              <a:buSzPct val="100000"/>
              <a:defRPr sz="3000">
                <a:solidFill>
                  <a:srgbClr val="02BDC7"/>
                </a:solidFill>
              </a:defRPr>
            </a:lvl1pPr>
            <a:lvl2pPr lvl="1" rtl="0" algn="ctr">
              <a:spcBef>
                <a:spcPts val="0"/>
              </a:spcBef>
              <a:buClr>
                <a:srgbClr val="02BDC7"/>
              </a:buClr>
              <a:buSzPct val="100000"/>
              <a:defRPr sz="3000">
                <a:solidFill>
                  <a:srgbClr val="02BDC7"/>
                </a:solidFill>
              </a:defRPr>
            </a:lvl2pPr>
            <a:lvl3pPr lvl="2" rtl="0" algn="ctr">
              <a:spcBef>
                <a:spcPts val="0"/>
              </a:spcBef>
              <a:buClr>
                <a:srgbClr val="02BDC7"/>
              </a:buClr>
              <a:buSzPct val="100000"/>
              <a:defRPr sz="3000">
                <a:solidFill>
                  <a:srgbClr val="02BDC7"/>
                </a:solidFill>
              </a:defRPr>
            </a:lvl3pPr>
            <a:lvl4pPr lvl="3" rtl="0" algn="ctr">
              <a:spcBef>
                <a:spcPts val="0"/>
              </a:spcBef>
              <a:buClr>
                <a:srgbClr val="02BDC7"/>
              </a:buClr>
              <a:buSzPct val="100000"/>
              <a:defRPr sz="3000">
                <a:solidFill>
                  <a:srgbClr val="02BDC7"/>
                </a:solidFill>
              </a:defRPr>
            </a:lvl4pPr>
            <a:lvl5pPr lvl="4" rtl="0" algn="ctr">
              <a:spcBef>
                <a:spcPts val="0"/>
              </a:spcBef>
              <a:buClr>
                <a:srgbClr val="02BDC7"/>
              </a:buClr>
              <a:buSzPct val="100000"/>
              <a:defRPr sz="3000">
                <a:solidFill>
                  <a:srgbClr val="02BDC7"/>
                </a:solidFill>
              </a:defRPr>
            </a:lvl5pPr>
            <a:lvl6pPr lvl="5" rtl="0" algn="ctr">
              <a:spcBef>
                <a:spcPts val="0"/>
              </a:spcBef>
              <a:buClr>
                <a:srgbClr val="02BDC7"/>
              </a:buClr>
              <a:buSzPct val="100000"/>
              <a:defRPr sz="3000">
                <a:solidFill>
                  <a:srgbClr val="02BDC7"/>
                </a:solidFill>
              </a:defRPr>
            </a:lvl6pPr>
            <a:lvl7pPr lvl="6" rtl="0" algn="ctr">
              <a:spcBef>
                <a:spcPts val="0"/>
              </a:spcBef>
              <a:buClr>
                <a:srgbClr val="02BDC7"/>
              </a:buClr>
              <a:buSzPct val="100000"/>
              <a:defRPr sz="3000">
                <a:solidFill>
                  <a:srgbClr val="02BDC7"/>
                </a:solidFill>
              </a:defRPr>
            </a:lvl7pPr>
            <a:lvl8pPr lvl="7" rtl="0" algn="ctr">
              <a:spcBef>
                <a:spcPts val="0"/>
              </a:spcBef>
              <a:buClr>
                <a:srgbClr val="02BDC7"/>
              </a:buClr>
              <a:buSzPct val="100000"/>
              <a:defRPr sz="3000">
                <a:solidFill>
                  <a:srgbClr val="02BDC7"/>
                </a:solidFill>
              </a:defRPr>
            </a:lvl8pPr>
            <a:lvl9pPr lvl="8" rtl="0" algn="ctr">
              <a:spcBef>
                <a:spcPts val="0"/>
              </a:spcBef>
              <a:buClr>
                <a:srgbClr val="02BDC7"/>
              </a:buClr>
              <a:buSzPct val="100000"/>
              <a:defRPr sz="3000">
                <a:solidFill>
                  <a:srgbClr val="02BDC7"/>
                </a:solidFill>
              </a:defRPr>
            </a:lvl9pPr>
          </a:lstStyle>
          <a:p/>
        </p:txBody>
      </p:sp>
      <p:sp>
        <p:nvSpPr>
          <p:cNvPr id="66" name="Shape 66"/>
          <p:cNvSpPr txBox="1"/>
          <p:nvPr>
            <p:ph idx="1" type="subTitle"/>
          </p:nvPr>
        </p:nvSpPr>
        <p:spPr>
          <a:xfrm>
            <a:off x="2886100" y="2916252"/>
            <a:ext cx="3371700" cy="784800"/>
          </a:xfrm>
          <a:prstGeom prst="rect">
            <a:avLst/>
          </a:prstGeom>
        </p:spPr>
        <p:txBody>
          <a:bodyPr anchorCtr="0" anchor="t" bIns="91425" lIns="91425" rIns="91425" wrap="square" tIns="91425"/>
          <a:lstStyle>
            <a:lvl1pPr lvl="0" rtl="0" algn="ctr">
              <a:spcBef>
                <a:spcPts val="0"/>
              </a:spcBef>
              <a:buClr>
                <a:srgbClr val="FFB600"/>
              </a:buClr>
              <a:buNone/>
              <a:defRPr>
                <a:solidFill>
                  <a:srgbClr val="FFB600"/>
                </a:solidFill>
              </a:defRPr>
            </a:lvl1pPr>
            <a:lvl2pPr lvl="1" rtl="0" algn="ctr">
              <a:spcBef>
                <a:spcPts val="0"/>
              </a:spcBef>
              <a:buClr>
                <a:srgbClr val="FFB600"/>
              </a:buClr>
              <a:buSzPct val="100000"/>
              <a:buNone/>
              <a:defRPr sz="3000">
                <a:solidFill>
                  <a:srgbClr val="FFB600"/>
                </a:solidFill>
              </a:defRPr>
            </a:lvl2pPr>
            <a:lvl3pPr lvl="2" rtl="0" algn="ctr">
              <a:spcBef>
                <a:spcPts val="0"/>
              </a:spcBef>
              <a:buClr>
                <a:srgbClr val="FFB600"/>
              </a:buClr>
              <a:buSzPct val="100000"/>
              <a:buNone/>
              <a:defRPr sz="3000">
                <a:solidFill>
                  <a:srgbClr val="FFB600"/>
                </a:solidFill>
              </a:defRPr>
            </a:lvl3pPr>
            <a:lvl4pPr lvl="3" rtl="0" algn="ctr">
              <a:spcBef>
                <a:spcPts val="0"/>
              </a:spcBef>
              <a:buClr>
                <a:srgbClr val="FFB600"/>
              </a:buClr>
              <a:buSzPct val="100000"/>
              <a:buNone/>
              <a:defRPr sz="3000">
                <a:solidFill>
                  <a:srgbClr val="FFB600"/>
                </a:solidFill>
              </a:defRPr>
            </a:lvl4pPr>
            <a:lvl5pPr lvl="4" rtl="0" algn="ctr">
              <a:spcBef>
                <a:spcPts val="0"/>
              </a:spcBef>
              <a:buClr>
                <a:srgbClr val="FFB600"/>
              </a:buClr>
              <a:buSzPct val="100000"/>
              <a:buNone/>
              <a:defRPr sz="3000">
                <a:solidFill>
                  <a:srgbClr val="FFB600"/>
                </a:solidFill>
              </a:defRPr>
            </a:lvl5pPr>
            <a:lvl6pPr lvl="5" rtl="0" algn="ctr">
              <a:spcBef>
                <a:spcPts val="0"/>
              </a:spcBef>
              <a:buClr>
                <a:srgbClr val="FFB600"/>
              </a:buClr>
              <a:buSzPct val="100000"/>
              <a:buNone/>
              <a:defRPr sz="3000">
                <a:solidFill>
                  <a:srgbClr val="FFB600"/>
                </a:solidFill>
              </a:defRPr>
            </a:lvl6pPr>
            <a:lvl7pPr lvl="6" rtl="0" algn="ctr">
              <a:spcBef>
                <a:spcPts val="0"/>
              </a:spcBef>
              <a:buClr>
                <a:srgbClr val="FFB600"/>
              </a:buClr>
              <a:buSzPct val="100000"/>
              <a:buNone/>
              <a:defRPr sz="3000">
                <a:solidFill>
                  <a:srgbClr val="FFB600"/>
                </a:solidFill>
              </a:defRPr>
            </a:lvl7pPr>
            <a:lvl8pPr lvl="7" rtl="0" algn="ctr">
              <a:spcBef>
                <a:spcPts val="0"/>
              </a:spcBef>
              <a:buClr>
                <a:srgbClr val="FFB600"/>
              </a:buClr>
              <a:buSzPct val="100000"/>
              <a:buNone/>
              <a:defRPr sz="3000">
                <a:solidFill>
                  <a:srgbClr val="FFB600"/>
                </a:solidFill>
              </a:defRPr>
            </a:lvl8pPr>
            <a:lvl9pPr lvl="8" rtl="0" algn="ctr">
              <a:spcBef>
                <a:spcPts val="0"/>
              </a:spcBef>
              <a:buClr>
                <a:srgbClr val="FFB600"/>
              </a:buClr>
              <a:buSzPct val="100000"/>
              <a:buNone/>
              <a:defRPr sz="3000">
                <a:solidFill>
                  <a:srgbClr val="FFB600"/>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Quote">
    <p:spTree>
      <p:nvGrpSpPr>
        <p:cNvPr id="67" name="Shape 67"/>
        <p:cNvGrpSpPr/>
        <p:nvPr/>
      </p:nvGrpSpPr>
      <p:grpSpPr>
        <a:xfrm>
          <a:off x="0" y="0"/>
          <a:ext cx="0" cy="0"/>
          <a:chOff x="0" y="0"/>
          <a:chExt cx="0" cy="0"/>
        </a:xfrm>
      </p:grpSpPr>
      <p:sp>
        <p:nvSpPr>
          <p:cNvPr id="68" name="Shape 68"/>
          <p:cNvSpPr/>
          <p:nvPr/>
        </p:nvSpPr>
        <p:spPr>
          <a:xfrm>
            <a:off x="407150" y="407075"/>
            <a:ext cx="8329800" cy="4329300"/>
          </a:xfrm>
          <a:prstGeom prst="rect">
            <a:avLst/>
          </a:prstGeom>
          <a:solidFill>
            <a:srgbClr val="FFB600"/>
          </a:solidFill>
          <a:ln>
            <a:noFill/>
          </a:ln>
        </p:spPr>
        <p:txBody>
          <a:bodyPr anchorCtr="0" anchor="ctr" bIns="91425" lIns="91425" rIns="91425" wrap="square" tIns="91425">
            <a:noAutofit/>
          </a:bodyPr>
          <a:lstStyle/>
          <a:p>
            <a:pPr lvl="0">
              <a:spcBef>
                <a:spcPts val="0"/>
              </a:spcBef>
              <a:buNone/>
            </a:pPr>
            <a:r>
              <a:t/>
            </a:r>
            <a:endParaRPr/>
          </a:p>
        </p:txBody>
      </p:sp>
      <p:sp>
        <p:nvSpPr>
          <p:cNvPr id="69" name="Shape 69"/>
          <p:cNvSpPr/>
          <p:nvPr/>
        </p:nvSpPr>
        <p:spPr>
          <a:xfrm>
            <a:off x="3811800" y="-194800"/>
            <a:ext cx="1520400" cy="1520400"/>
          </a:xfrm>
          <a:prstGeom prst="ellipse">
            <a:avLst/>
          </a:prstGeom>
          <a:solidFill>
            <a:srgbClr val="02BDC7"/>
          </a:solidFill>
          <a:ln>
            <a:noFill/>
          </a:ln>
        </p:spPr>
        <p:txBody>
          <a:bodyPr anchorCtr="0" anchor="ctr" bIns="91425" lIns="91425" rIns="91425" wrap="square" tIns="91425">
            <a:noAutofit/>
          </a:bodyPr>
          <a:lstStyle/>
          <a:p>
            <a:pPr lvl="0">
              <a:spcBef>
                <a:spcPts val="0"/>
              </a:spcBef>
              <a:buNone/>
            </a:pPr>
            <a:r>
              <a:t/>
            </a:r>
            <a:endParaRPr/>
          </a:p>
        </p:txBody>
      </p:sp>
      <p:sp>
        <p:nvSpPr>
          <p:cNvPr id="70" name="Shape 70"/>
          <p:cNvSpPr/>
          <p:nvPr/>
        </p:nvSpPr>
        <p:spPr>
          <a:xfrm>
            <a:off x="4982150" y="734775"/>
            <a:ext cx="774600" cy="774600"/>
          </a:xfrm>
          <a:prstGeom prst="ellipse">
            <a:avLst/>
          </a:prstGeom>
          <a:solidFill>
            <a:srgbClr val="FFFFFF"/>
          </a:solidFill>
          <a:ln>
            <a:noFill/>
          </a:ln>
        </p:spPr>
        <p:txBody>
          <a:bodyPr anchorCtr="0" anchor="ctr" bIns="91425" lIns="91425" rIns="91425" wrap="square" tIns="91425">
            <a:noAutofit/>
          </a:bodyPr>
          <a:lstStyle/>
          <a:p>
            <a:pPr lvl="0">
              <a:spcBef>
                <a:spcPts val="0"/>
              </a:spcBef>
              <a:buNone/>
            </a:pPr>
            <a:r>
              <a:t/>
            </a:r>
            <a:endParaRPr/>
          </a:p>
        </p:txBody>
      </p:sp>
      <p:sp>
        <p:nvSpPr>
          <p:cNvPr id="71" name="Shape 71"/>
          <p:cNvSpPr/>
          <p:nvPr/>
        </p:nvSpPr>
        <p:spPr>
          <a:xfrm>
            <a:off x="3469949" y="810973"/>
            <a:ext cx="213000" cy="213000"/>
          </a:xfrm>
          <a:prstGeom prst="ellipse">
            <a:avLst/>
          </a:prstGeom>
          <a:solidFill>
            <a:srgbClr val="FF9755"/>
          </a:solidFill>
          <a:ln>
            <a:noFill/>
          </a:ln>
        </p:spPr>
        <p:txBody>
          <a:bodyPr anchorCtr="0" anchor="ctr" bIns="91425" lIns="91425" rIns="91425" wrap="square" tIns="91425">
            <a:noAutofit/>
          </a:bodyPr>
          <a:lstStyle/>
          <a:p>
            <a:pPr lvl="0">
              <a:spcBef>
                <a:spcPts val="0"/>
              </a:spcBef>
              <a:buNone/>
            </a:pPr>
            <a:r>
              <a:t/>
            </a:r>
            <a:endParaRPr/>
          </a:p>
        </p:txBody>
      </p:sp>
      <p:sp>
        <p:nvSpPr>
          <p:cNvPr id="72" name="Shape 72"/>
          <p:cNvSpPr/>
          <p:nvPr/>
        </p:nvSpPr>
        <p:spPr>
          <a:xfrm>
            <a:off x="3109875" y="154418"/>
            <a:ext cx="508800" cy="508800"/>
          </a:xfrm>
          <a:prstGeom prst="ellipse">
            <a:avLst/>
          </a:prstGeom>
          <a:solidFill>
            <a:srgbClr val="FC4540">
              <a:alpha val="78850"/>
            </a:srgbClr>
          </a:solidFill>
          <a:ln>
            <a:noFill/>
          </a:ln>
        </p:spPr>
        <p:txBody>
          <a:bodyPr anchorCtr="0" anchor="ctr" bIns="91425" lIns="91425" rIns="91425" wrap="square" tIns="91425">
            <a:noAutofit/>
          </a:bodyPr>
          <a:lstStyle/>
          <a:p>
            <a:pPr lvl="0">
              <a:spcBef>
                <a:spcPts val="0"/>
              </a:spcBef>
              <a:buNone/>
            </a:pPr>
            <a:r>
              <a:t/>
            </a:r>
            <a:endParaRPr/>
          </a:p>
        </p:txBody>
      </p:sp>
      <p:sp>
        <p:nvSpPr>
          <p:cNvPr id="73" name="Shape 73"/>
          <p:cNvSpPr/>
          <p:nvPr/>
        </p:nvSpPr>
        <p:spPr>
          <a:xfrm>
            <a:off x="5395528" y="-85690"/>
            <a:ext cx="213000" cy="213000"/>
          </a:xfrm>
          <a:prstGeom prst="ellipse">
            <a:avLst/>
          </a:prstGeom>
          <a:solidFill>
            <a:srgbClr val="FC4067"/>
          </a:solidFill>
          <a:ln>
            <a:noFill/>
          </a:ln>
        </p:spPr>
        <p:txBody>
          <a:bodyPr anchorCtr="0" anchor="ctr" bIns="91425" lIns="91425" rIns="91425" wrap="square" tIns="91425">
            <a:noAutofit/>
          </a:bodyPr>
          <a:lstStyle/>
          <a:p>
            <a:pPr lvl="0">
              <a:spcBef>
                <a:spcPts val="0"/>
              </a:spcBef>
              <a:buNone/>
            </a:pPr>
            <a:r>
              <a:t/>
            </a:r>
            <a:endParaRPr/>
          </a:p>
        </p:txBody>
      </p:sp>
      <p:sp>
        <p:nvSpPr>
          <p:cNvPr id="74" name="Shape 74"/>
          <p:cNvSpPr/>
          <p:nvPr/>
        </p:nvSpPr>
        <p:spPr>
          <a:xfrm>
            <a:off x="-140400" y="3784204"/>
            <a:ext cx="1097700" cy="1097700"/>
          </a:xfrm>
          <a:prstGeom prst="ellipse">
            <a:avLst/>
          </a:prstGeom>
          <a:solidFill>
            <a:srgbClr val="02BDC7"/>
          </a:solidFill>
          <a:ln>
            <a:noFill/>
          </a:ln>
        </p:spPr>
        <p:txBody>
          <a:bodyPr anchorCtr="0" anchor="ctr" bIns="91425" lIns="91425" rIns="91425" wrap="square" tIns="91425">
            <a:noAutofit/>
          </a:bodyPr>
          <a:lstStyle/>
          <a:p>
            <a:pPr lvl="0">
              <a:spcBef>
                <a:spcPts val="0"/>
              </a:spcBef>
              <a:buNone/>
            </a:pPr>
            <a:r>
              <a:t/>
            </a:r>
            <a:endParaRPr/>
          </a:p>
        </p:txBody>
      </p:sp>
      <p:sp>
        <p:nvSpPr>
          <p:cNvPr id="75" name="Shape 75"/>
          <p:cNvSpPr/>
          <p:nvPr/>
        </p:nvSpPr>
        <p:spPr>
          <a:xfrm>
            <a:off x="8079301" y="4416226"/>
            <a:ext cx="879300" cy="879300"/>
          </a:xfrm>
          <a:prstGeom prst="ellipse">
            <a:avLst/>
          </a:prstGeom>
          <a:solidFill>
            <a:srgbClr val="FC4067"/>
          </a:solidFill>
          <a:ln>
            <a:noFill/>
          </a:ln>
        </p:spPr>
        <p:txBody>
          <a:bodyPr anchorCtr="0" anchor="ctr" bIns="91425" lIns="91425" rIns="91425" wrap="square" tIns="91425">
            <a:noAutofit/>
          </a:bodyPr>
          <a:lstStyle/>
          <a:p>
            <a:pPr lvl="0">
              <a:spcBef>
                <a:spcPts val="0"/>
              </a:spcBef>
              <a:buNone/>
            </a:pPr>
            <a:r>
              <a:t/>
            </a:r>
            <a:endParaRPr/>
          </a:p>
        </p:txBody>
      </p:sp>
      <p:sp>
        <p:nvSpPr>
          <p:cNvPr id="76" name="Shape 76"/>
          <p:cNvSpPr/>
          <p:nvPr/>
        </p:nvSpPr>
        <p:spPr>
          <a:xfrm>
            <a:off x="407150" y="4701449"/>
            <a:ext cx="336900" cy="336900"/>
          </a:xfrm>
          <a:prstGeom prst="ellipse">
            <a:avLst/>
          </a:prstGeom>
          <a:solidFill>
            <a:srgbClr val="FC4540">
              <a:alpha val="78850"/>
            </a:srgbClr>
          </a:solidFill>
          <a:ln>
            <a:noFill/>
          </a:ln>
        </p:spPr>
        <p:txBody>
          <a:bodyPr anchorCtr="0" anchor="ctr" bIns="91425" lIns="91425" rIns="91425" wrap="square" tIns="91425">
            <a:noAutofit/>
          </a:bodyPr>
          <a:lstStyle/>
          <a:p>
            <a:pPr lvl="0">
              <a:spcBef>
                <a:spcPts val="0"/>
              </a:spcBef>
              <a:buNone/>
            </a:pPr>
            <a:r>
              <a:t/>
            </a:r>
            <a:endParaRPr/>
          </a:p>
        </p:txBody>
      </p:sp>
      <p:sp>
        <p:nvSpPr>
          <p:cNvPr id="77" name="Shape 77"/>
          <p:cNvSpPr/>
          <p:nvPr/>
        </p:nvSpPr>
        <p:spPr>
          <a:xfrm>
            <a:off x="8896576" y="4123321"/>
            <a:ext cx="292800" cy="292800"/>
          </a:xfrm>
          <a:prstGeom prst="ellipse">
            <a:avLst/>
          </a:prstGeom>
          <a:solidFill>
            <a:srgbClr val="FF9755"/>
          </a:solidFill>
          <a:ln>
            <a:noFill/>
          </a:ln>
        </p:spPr>
        <p:txBody>
          <a:bodyPr anchorCtr="0" anchor="ctr" bIns="91425" lIns="91425" rIns="91425" wrap="square" tIns="91425">
            <a:noAutofit/>
          </a:bodyPr>
          <a:lstStyle/>
          <a:p>
            <a:pPr lvl="0">
              <a:spcBef>
                <a:spcPts val="0"/>
              </a:spcBef>
              <a:buNone/>
            </a:pPr>
            <a:r>
              <a:t/>
            </a:r>
            <a:endParaRPr/>
          </a:p>
        </p:txBody>
      </p:sp>
      <p:sp>
        <p:nvSpPr>
          <p:cNvPr id="78" name="Shape 78"/>
          <p:cNvSpPr/>
          <p:nvPr/>
        </p:nvSpPr>
        <p:spPr>
          <a:xfrm>
            <a:off x="7800547" y="4653308"/>
            <a:ext cx="213000" cy="213000"/>
          </a:xfrm>
          <a:prstGeom prst="ellipse">
            <a:avLst/>
          </a:prstGeom>
          <a:solidFill>
            <a:srgbClr val="02BDC7"/>
          </a:solidFill>
          <a:ln>
            <a:noFill/>
          </a:ln>
        </p:spPr>
        <p:txBody>
          <a:bodyPr anchorCtr="0" anchor="ctr" bIns="91425" lIns="91425" rIns="91425" wrap="square" tIns="91425">
            <a:noAutofit/>
          </a:bodyPr>
          <a:lstStyle/>
          <a:p>
            <a:pPr lvl="0">
              <a:spcBef>
                <a:spcPts val="0"/>
              </a:spcBef>
              <a:buNone/>
            </a:pPr>
            <a:r>
              <a:t/>
            </a:r>
            <a:endParaRPr/>
          </a:p>
        </p:txBody>
      </p:sp>
      <p:sp>
        <p:nvSpPr>
          <p:cNvPr id="79" name="Shape 79"/>
          <p:cNvSpPr/>
          <p:nvPr/>
        </p:nvSpPr>
        <p:spPr>
          <a:xfrm>
            <a:off x="8471997" y="4203227"/>
            <a:ext cx="93900" cy="93900"/>
          </a:xfrm>
          <a:prstGeom prst="ellipse">
            <a:avLst/>
          </a:prstGeom>
          <a:solidFill>
            <a:srgbClr val="FFFFFF"/>
          </a:solidFill>
          <a:ln>
            <a:noFill/>
          </a:ln>
        </p:spPr>
        <p:txBody>
          <a:bodyPr anchorCtr="0" anchor="ctr" bIns="91425" lIns="91425" rIns="91425" wrap="square" tIns="91425">
            <a:noAutofit/>
          </a:bodyPr>
          <a:lstStyle/>
          <a:p>
            <a:pPr lvl="0">
              <a:spcBef>
                <a:spcPts val="0"/>
              </a:spcBef>
              <a:buNone/>
            </a:pPr>
            <a:r>
              <a:t/>
            </a:r>
            <a:endParaRPr/>
          </a:p>
        </p:txBody>
      </p:sp>
      <p:sp>
        <p:nvSpPr>
          <p:cNvPr id="80" name="Shape 80"/>
          <p:cNvSpPr/>
          <p:nvPr/>
        </p:nvSpPr>
        <p:spPr>
          <a:xfrm>
            <a:off x="528659" y="3509275"/>
            <a:ext cx="213000" cy="213000"/>
          </a:xfrm>
          <a:prstGeom prst="ellipse">
            <a:avLst/>
          </a:prstGeom>
          <a:solidFill>
            <a:srgbClr val="FFFFFF"/>
          </a:solidFill>
          <a:ln>
            <a:noFill/>
          </a:ln>
        </p:spPr>
        <p:txBody>
          <a:bodyPr anchorCtr="0" anchor="ctr" bIns="91425" lIns="91425" rIns="91425" wrap="square" tIns="91425">
            <a:noAutofit/>
          </a:bodyPr>
          <a:lstStyle/>
          <a:p>
            <a:pPr lvl="0">
              <a:spcBef>
                <a:spcPts val="0"/>
              </a:spcBef>
              <a:buNone/>
            </a:pPr>
            <a:r>
              <a:t/>
            </a:r>
            <a:endParaRPr/>
          </a:p>
        </p:txBody>
      </p:sp>
      <p:sp>
        <p:nvSpPr>
          <p:cNvPr id="81" name="Shape 81"/>
          <p:cNvSpPr/>
          <p:nvPr/>
        </p:nvSpPr>
        <p:spPr>
          <a:xfrm>
            <a:off x="8327788" y="4664713"/>
            <a:ext cx="382244" cy="382244"/>
          </a:xfrm>
          <a:custGeom>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FFB6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82" name="Shape 82"/>
          <p:cNvGrpSpPr/>
          <p:nvPr/>
        </p:nvGrpSpPr>
        <p:grpSpPr>
          <a:xfrm>
            <a:off x="154025" y="4093698"/>
            <a:ext cx="508851" cy="478711"/>
            <a:chOff x="5972700" y="2330200"/>
            <a:chExt cx="411625" cy="387275"/>
          </a:xfrm>
        </p:grpSpPr>
        <p:sp>
          <p:nvSpPr>
            <p:cNvPr id="83" name="Shape 83"/>
            <p:cNvSpPr/>
            <p:nvPr/>
          </p:nvSpPr>
          <p:spPr>
            <a:xfrm>
              <a:off x="5972700" y="2476950"/>
              <a:ext cx="98050" cy="219825"/>
            </a:xfrm>
            <a:custGeom>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84" name="Shape 84"/>
            <p:cNvSpPr/>
            <p:nvPr/>
          </p:nvSpPr>
          <p:spPr>
            <a:xfrm>
              <a:off x="6078025" y="2330200"/>
              <a:ext cx="306300" cy="387275"/>
            </a:xfrm>
            <a:custGeom>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grpSp>
        <p:nvGrpSpPr>
          <p:cNvPr id="85" name="Shape 85"/>
          <p:cNvGrpSpPr/>
          <p:nvPr/>
        </p:nvGrpSpPr>
        <p:grpSpPr>
          <a:xfrm>
            <a:off x="5222963" y="889722"/>
            <a:ext cx="292923" cy="464285"/>
            <a:chOff x="6718575" y="2318625"/>
            <a:chExt cx="256950" cy="407375"/>
          </a:xfrm>
        </p:grpSpPr>
        <p:sp>
          <p:nvSpPr>
            <p:cNvPr id="86" name="Shape 86"/>
            <p:cNvSpPr/>
            <p:nvPr/>
          </p:nvSpPr>
          <p:spPr>
            <a:xfrm>
              <a:off x="6795900" y="2673600"/>
              <a:ext cx="102300" cy="22550"/>
            </a:xfrm>
            <a:custGeom>
              <a:pathLst>
                <a:path extrusionOk="0" fill="none" h="902" w="4092">
                  <a:moveTo>
                    <a:pt x="4092" y="902"/>
                  </a:moveTo>
                  <a:lnTo>
                    <a:pt x="4092" y="1"/>
                  </a:lnTo>
                  <a:lnTo>
                    <a:pt x="0" y="1"/>
                  </a:lnTo>
                  <a:lnTo>
                    <a:pt x="0" y="902"/>
                  </a:lnTo>
                  <a:lnTo>
                    <a:pt x="4092" y="902"/>
                  </a:lnTo>
                  <a:close/>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87" name="Shape 87"/>
            <p:cNvSpPr/>
            <p:nvPr/>
          </p:nvSpPr>
          <p:spPr>
            <a:xfrm>
              <a:off x="6795900" y="2650475"/>
              <a:ext cx="102300" cy="22550"/>
            </a:xfrm>
            <a:custGeom>
              <a:pathLst>
                <a:path extrusionOk="0" fill="none" h="902" w="4092">
                  <a:moveTo>
                    <a:pt x="4092" y="901"/>
                  </a:moveTo>
                  <a:lnTo>
                    <a:pt x="4092" y="0"/>
                  </a:lnTo>
                  <a:lnTo>
                    <a:pt x="0" y="0"/>
                  </a:lnTo>
                  <a:lnTo>
                    <a:pt x="0" y="901"/>
                  </a:lnTo>
                  <a:lnTo>
                    <a:pt x="4092" y="901"/>
                  </a:lnTo>
                  <a:close/>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88" name="Shape 88"/>
            <p:cNvSpPr/>
            <p:nvPr/>
          </p:nvSpPr>
          <p:spPr>
            <a:xfrm>
              <a:off x="6795900" y="2696125"/>
              <a:ext cx="102300" cy="29875"/>
            </a:xfrm>
            <a:custGeom>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89" name="Shape 89"/>
            <p:cNvSpPr/>
            <p:nvPr/>
          </p:nvSpPr>
          <p:spPr>
            <a:xfrm>
              <a:off x="6784925" y="2459275"/>
              <a:ext cx="35350" cy="166875"/>
            </a:xfrm>
            <a:custGeom>
              <a:pathLst>
                <a:path extrusionOk="0" fill="none" h="6675" w="1414">
                  <a:moveTo>
                    <a:pt x="1413" y="6674"/>
                  </a:moveTo>
                  <a:lnTo>
                    <a:pt x="1413" y="6674"/>
                  </a:lnTo>
                  <a:lnTo>
                    <a:pt x="585" y="2850"/>
                  </a:lnTo>
                  <a:lnTo>
                    <a:pt x="1" y="1"/>
                  </a:lnTo>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90" name="Shape 90"/>
            <p:cNvSpPr/>
            <p:nvPr/>
          </p:nvSpPr>
          <p:spPr>
            <a:xfrm>
              <a:off x="6718575" y="2318625"/>
              <a:ext cx="256950" cy="307525"/>
            </a:xfrm>
            <a:custGeom>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91" name="Shape 91"/>
            <p:cNvSpPr/>
            <p:nvPr/>
          </p:nvSpPr>
          <p:spPr>
            <a:xfrm>
              <a:off x="6873825" y="2459275"/>
              <a:ext cx="35350" cy="166875"/>
            </a:xfrm>
            <a:custGeom>
              <a:pathLst>
                <a:path extrusionOk="0" fill="none" h="6675" w="1414">
                  <a:moveTo>
                    <a:pt x="1413" y="1"/>
                  </a:moveTo>
                  <a:lnTo>
                    <a:pt x="1413" y="1"/>
                  </a:lnTo>
                  <a:lnTo>
                    <a:pt x="829" y="2850"/>
                  </a:lnTo>
                  <a:lnTo>
                    <a:pt x="1" y="6674"/>
                  </a:lnTo>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92" name="Shape 92"/>
            <p:cNvSpPr/>
            <p:nvPr/>
          </p:nvSpPr>
          <p:spPr>
            <a:xfrm>
              <a:off x="6801975" y="2453200"/>
              <a:ext cx="90150" cy="19500"/>
            </a:xfrm>
            <a:custGeom>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93" name="Shape 93"/>
            <p:cNvSpPr/>
            <p:nvPr/>
          </p:nvSpPr>
          <p:spPr>
            <a:xfrm>
              <a:off x="6795900" y="2628550"/>
              <a:ext cx="102300" cy="25"/>
            </a:xfrm>
            <a:custGeom>
              <a:pathLst>
                <a:path extrusionOk="0" fill="none" h="1" w="4092">
                  <a:moveTo>
                    <a:pt x="0" y="1"/>
                  </a:moveTo>
                  <a:lnTo>
                    <a:pt x="4092" y="1"/>
                  </a:lnTo>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sp>
        <p:nvSpPr>
          <p:cNvPr id="94" name="Shape 94"/>
          <p:cNvSpPr txBox="1"/>
          <p:nvPr>
            <p:ph idx="1" type="body"/>
          </p:nvPr>
        </p:nvSpPr>
        <p:spPr>
          <a:xfrm>
            <a:off x="1242275" y="1704600"/>
            <a:ext cx="6659700" cy="819900"/>
          </a:xfrm>
          <a:prstGeom prst="rect">
            <a:avLst/>
          </a:prstGeom>
        </p:spPr>
        <p:txBody>
          <a:bodyPr anchorCtr="0" anchor="t" bIns="91425" lIns="91425" rIns="91425" wrap="square" tIns="91425"/>
          <a:lstStyle>
            <a:lvl1pPr lvl="0" rtl="0" algn="ctr">
              <a:spcBef>
                <a:spcPts val="0"/>
              </a:spcBef>
              <a:buClr>
                <a:srgbClr val="4A5C65"/>
              </a:buClr>
              <a:buSzPct val="100000"/>
              <a:defRPr i="1" sz="3000">
                <a:solidFill>
                  <a:srgbClr val="4A5C65"/>
                </a:solidFill>
              </a:defRPr>
            </a:lvl1pPr>
            <a:lvl2pPr lvl="1" rtl="0" algn="ctr">
              <a:spcBef>
                <a:spcPts val="0"/>
              </a:spcBef>
              <a:buClr>
                <a:srgbClr val="4A5C65"/>
              </a:buClr>
              <a:buSzPct val="100000"/>
              <a:defRPr i="1" sz="3000">
                <a:solidFill>
                  <a:srgbClr val="4A5C65"/>
                </a:solidFill>
              </a:defRPr>
            </a:lvl2pPr>
            <a:lvl3pPr lvl="2" rtl="0" algn="ctr">
              <a:spcBef>
                <a:spcPts val="0"/>
              </a:spcBef>
              <a:buClr>
                <a:srgbClr val="4A5C65"/>
              </a:buClr>
              <a:buSzPct val="100000"/>
              <a:defRPr i="1" sz="3000">
                <a:solidFill>
                  <a:srgbClr val="4A5C65"/>
                </a:solidFill>
              </a:defRPr>
            </a:lvl3pPr>
            <a:lvl4pPr lvl="3" rtl="0" algn="ctr">
              <a:spcBef>
                <a:spcPts val="0"/>
              </a:spcBef>
              <a:buClr>
                <a:srgbClr val="4A5C65"/>
              </a:buClr>
              <a:buSzPct val="100000"/>
              <a:defRPr i="1" sz="3000">
                <a:solidFill>
                  <a:srgbClr val="4A5C65"/>
                </a:solidFill>
              </a:defRPr>
            </a:lvl4pPr>
            <a:lvl5pPr lvl="4" rtl="0" algn="ctr">
              <a:spcBef>
                <a:spcPts val="0"/>
              </a:spcBef>
              <a:buClr>
                <a:srgbClr val="4A5C65"/>
              </a:buClr>
              <a:buSzPct val="100000"/>
              <a:defRPr i="1" sz="3000">
                <a:solidFill>
                  <a:srgbClr val="4A5C65"/>
                </a:solidFill>
              </a:defRPr>
            </a:lvl5pPr>
            <a:lvl6pPr lvl="5" rtl="0" algn="ctr">
              <a:spcBef>
                <a:spcPts val="0"/>
              </a:spcBef>
              <a:buClr>
                <a:srgbClr val="4A5C65"/>
              </a:buClr>
              <a:buSzPct val="100000"/>
              <a:defRPr i="1" sz="3000">
                <a:solidFill>
                  <a:srgbClr val="4A5C65"/>
                </a:solidFill>
              </a:defRPr>
            </a:lvl6pPr>
            <a:lvl7pPr lvl="6" rtl="0" algn="ctr">
              <a:spcBef>
                <a:spcPts val="0"/>
              </a:spcBef>
              <a:buClr>
                <a:srgbClr val="4A5C65"/>
              </a:buClr>
              <a:buSzPct val="100000"/>
              <a:defRPr i="1" sz="3000">
                <a:solidFill>
                  <a:srgbClr val="4A5C65"/>
                </a:solidFill>
              </a:defRPr>
            </a:lvl7pPr>
            <a:lvl8pPr lvl="7" rtl="0" algn="ctr">
              <a:spcBef>
                <a:spcPts val="0"/>
              </a:spcBef>
              <a:buClr>
                <a:srgbClr val="4A5C65"/>
              </a:buClr>
              <a:buSzPct val="100000"/>
              <a:defRPr i="1" sz="3000">
                <a:solidFill>
                  <a:srgbClr val="4A5C65"/>
                </a:solidFill>
              </a:defRPr>
            </a:lvl8pPr>
            <a:lvl9pPr lvl="8" algn="ctr">
              <a:spcBef>
                <a:spcPts val="0"/>
              </a:spcBef>
              <a:buClr>
                <a:srgbClr val="4A5C65"/>
              </a:buClr>
              <a:buSzPct val="100000"/>
              <a:defRPr i="1" sz="3000">
                <a:solidFill>
                  <a:srgbClr val="4A5C65"/>
                </a:solidFill>
              </a:defRPr>
            </a:lvl9pPr>
          </a:lstStyle>
          <a:p/>
        </p:txBody>
      </p:sp>
      <p:sp>
        <p:nvSpPr>
          <p:cNvPr id="95" name="Shape 95"/>
          <p:cNvSpPr txBox="1"/>
          <p:nvPr/>
        </p:nvSpPr>
        <p:spPr>
          <a:xfrm>
            <a:off x="3593400" y="8930"/>
            <a:ext cx="1957200" cy="653700"/>
          </a:xfrm>
          <a:prstGeom prst="rect">
            <a:avLst/>
          </a:prstGeom>
          <a:noFill/>
          <a:ln>
            <a:noFill/>
          </a:ln>
        </p:spPr>
        <p:txBody>
          <a:bodyPr anchorCtr="0" anchor="t" bIns="91425" lIns="91425" rIns="91425" wrap="square" tIns="91425">
            <a:noAutofit/>
          </a:bodyPr>
          <a:lstStyle/>
          <a:p>
            <a:pPr lvl="0" algn="ctr">
              <a:spcBef>
                <a:spcPts val="0"/>
              </a:spcBef>
              <a:buNone/>
            </a:pPr>
            <a:r>
              <a:rPr b="1" lang="en" sz="9600">
                <a:solidFill>
                  <a:srgbClr val="FFFFFF"/>
                </a:solidFill>
              </a:rPr>
              <a:t>“</a:t>
            </a:r>
          </a:p>
        </p:txBody>
      </p:sp>
      <p:sp>
        <p:nvSpPr>
          <p:cNvPr id="96" name="Shape 96"/>
          <p:cNvSpPr txBox="1"/>
          <p:nvPr>
            <p:ph idx="12" type="sldNum"/>
          </p:nvPr>
        </p:nvSpPr>
        <p:spPr>
          <a:xfrm>
            <a:off x="8117984" y="418063"/>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rgbClr val="FFFFFF"/>
                </a:solidFil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 1 column">
    <p:spTree>
      <p:nvGrpSpPr>
        <p:cNvPr id="97" name="Shape 97"/>
        <p:cNvGrpSpPr/>
        <p:nvPr/>
      </p:nvGrpSpPr>
      <p:grpSpPr>
        <a:xfrm>
          <a:off x="0" y="0"/>
          <a:ext cx="0" cy="0"/>
          <a:chOff x="0" y="0"/>
          <a:chExt cx="0" cy="0"/>
        </a:xfrm>
      </p:grpSpPr>
      <p:sp>
        <p:nvSpPr>
          <p:cNvPr id="98" name="Shape 98"/>
          <p:cNvSpPr/>
          <p:nvPr/>
        </p:nvSpPr>
        <p:spPr>
          <a:xfrm>
            <a:off x="407150" y="407075"/>
            <a:ext cx="8329800" cy="4329300"/>
          </a:xfrm>
          <a:prstGeom prst="rect">
            <a:avLst/>
          </a:prstGeom>
          <a:solidFill>
            <a:srgbClr val="DEE9F2"/>
          </a:solidFill>
          <a:ln>
            <a:noFill/>
          </a:ln>
        </p:spPr>
        <p:txBody>
          <a:bodyPr anchorCtr="0" anchor="ctr" bIns="91425" lIns="91425" rIns="91425" wrap="square" tIns="91425">
            <a:noAutofit/>
          </a:bodyPr>
          <a:lstStyle/>
          <a:p>
            <a:pPr lvl="0">
              <a:spcBef>
                <a:spcPts val="0"/>
              </a:spcBef>
              <a:buNone/>
            </a:pPr>
            <a:r>
              <a:t/>
            </a:r>
            <a:endParaRPr/>
          </a:p>
        </p:txBody>
      </p:sp>
      <p:sp>
        <p:nvSpPr>
          <p:cNvPr id="99" name="Shape 99"/>
          <p:cNvSpPr/>
          <p:nvPr/>
        </p:nvSpPr>
        <p:spPr>
          <a:xfrm>
            <a:off x="-167025" y="559475"/>
            <a:ext cx="2630400" cy="2630400"/>
          </a:xfrm>
          <a:prstGeom prst="ellipse">
            <a:avLst/>
          </a:prstGeom>
          <a:solidFill>
            <a:srgbClr val="02BDC7"/>
          </a:solidFill>
          <a:ln>
            <a:noFill/>
          </a:ln>
        </p:spPr>
        <p:txBody>
          <a:bodyPr anchorCtr="0" anchor="ctr" bIns="91425" lIns="91425" rIns="91425" wrap="square" tIns="91425">
            <a:noAutofit/>
          </a:bodyPr>
          <a:lstStyle/>
          <a:p>
            <a:pPr lvl="0">
              <a:spcBef>
                <a:spcPts val="0"/>
              </a:spcBef>
              <a:buNone/>
            </a:pPr>
            <a:r>
              <a:t/>
            </a:r>
            <a:endParaRPr/>
          </a:p>
        </p:txBody>
      </p:sp>
      <p:sp>
        <p:nvSpPr>
          <p:cNvPr id="100" name="Shape 100"/>
          <p:cNvSpPr/>
          <p:nvPr/>
        </p:nvSpPr>
        <p:spPr>
          <a:xfrm>
            <a:off x="1812100" y="271400"/>
            <a:ext cx="1054200" cy="1054200"/>
          </a:xfrm>
          <a:prstGeom prst="ellipse">
            <a:avLst/>
          </a:prstGeom>
          <a:solidFill>
            <a:srgbClr val="FFB600">
              <a:alpha val="79620"/>
            </a:srgbClr>
          </a:solidFill>
          <a:ln>
            <a:noFill/>
          </a:ln>
        </p:spPr>
        <p:txBody>
          <a:bodyPr anchorCtr="0" anchor="ctr" bIns="91425" lIns="91425" rIns="91425" wrap="square" tIns="91425">
            <a:noAutofit/>
          </a:bodyPr>
          <a:lstStyle/>
          <a:p>
            <a:pPr lvl="0">
              <a:spcBef>
                <a:spcPts val="0"/>
              </a:spcBef>
              <a:buNone/>
            </a:pPr>
            <a:r>
              <a:t/>
            </a:r>
            <a:endParaRPr/>
          </a:p>
        </p:txBody>
      </p:sp>
      <p:sp>
        <p:nvSpPr>
          <p:cNvPr id="101" name="Shape 101"/>
          <p:cNvSpPr/>
          <p:nvPr/>
        </p:nvSpPr>
        <p:spPr>
          <a:xfrm>
            <a:off x="1704597" y="-129655"/>
            <a:ext cx="300900" cy="300900"/>
          </a:xfrm>
          <a:prstGeom prst="ellipse">
            <a:avLst/>
          </a:prstGeom>
          <a:solidFill>
            <a:srgbClr val="FF9755"/>
          </a:solidFill>
          <a:ln>
            <a:noFill/>
          </a:ln>
        </p:spPr>
        <p:txBody>
          <a:bodyPr anchorCtr="0" anchor="ctr" bIns="91425" lIns="91425" rIns="91425" wrap="square" tIns="91425">
            <a:noAutofit/>
          </a:bodyPr>
          <a:lstStyle/>
          <a:p>
            <a:pPr lvl="0">
              <a:spcBef>
                <a:spcPts val="0"/>
              </a:spcBef>
              <a:buNone/>
            </a:pPr>
            <a:r>
              <a:t/>
            </a:r>
            <a:endParaRPr/>
          </a:p>
        </p:txBody>
      </p:sp>
      <p:sp>
        <p:nvSpPr>
          <p:cNvPr id="102" name="Shape 102"/>
          <p:cNvSpPr/>
          <p:nvPr/>
        </p:nvSpPr>
        <p:spPr>
          <a:xfrm>
            <a:off x="228600" y="2887250"/>
            <a:ext cx="605400" cy="605400"/>
          </a:xfrm>
          <a:prstGeom prst="ellipse">
            <a:avLst/>
          </a:prstGeom>
          <a:solidFill>
            <a:srgbClr val="FC4540">
              <a:alpha val="78850"/>
            </a:srgbClr>
          </a:solidFill>
          <a:ln>
            <a:noFill/>
          </a:ln>
        </p:spPr>
        <p:txBody>
          <a:bodyPr anchorCtr="0" anchor="ctr" bIns="91425" lIns="91425" rIns="91425" wrap="square" tIns="91425">
            <a:noAutofit/>
          </a:bodyPr>
          <a:lstStyle/>
          <a:p>
            <a:pPr lvl="0">
              <a:spcBef>
                <a:spcPts val="0"/>
              </a:spcBef>
              <a:buNone/>
            </a:pPr>
            <a:r>
              <a:t/>
            </a:r>
            <a:endParaRPr/>
          </a:p>
        </p:txBody>
      </p:sp>
      <p:sp>
        <p:nvSpPr>
          <p:cNvPr id="103" name="Shape 103"/>
          <p:cNvSpPr/>
          <p:nvPr/>
        </p:nvSpPr>
        <p:spPr>
          <a:xfrm>
            <a:off x="1522903" y="316285"/>
            <a:ext cx="213000" cy="213000"/>
          </a:xfrm>
          <a:prstGeom prst="ellipse">
            <a:avLst/>
          </a:prstGeom>
          <a:solidFill>
            <a:srgbClr val="FC4067"/>
          </a:solidFill>
          <a:ln>
            <a:noFill/>
          </a:ln>
        </p:spPr>
        <p:txBody>
          <a:bodyPr anchorCtr="0" anchor="ctr" bIns="91425" lIns="91425" rIns="91425" wrap="square" tIns="91425">
            <a:noAutofit/>
          </a:bodyPr>
          <a:lstStyle/>
          <a:p>
            <a:pPr lvl="0">
              <a:spcBef>
                <a:spcPts val="0"/>
              </a:spcBef>
              <a:buNone/>
            </a:pPr>
            <a:r>
              <a:t/>
            </a:r>
            <a:endParaRPr/>
          </a:p>
        </p:txBody>
      </p:sp>
      <p:sp>
        <p:nvSpPr>
          <p:cNvPr id="104" name="Shape 104"/>
          <p:cNvSpPr/>
          <p:nvPr/>
        </p:nvSpPr>
        <p:spPr>
          <a:xfrm>
            <a:off x="7847950" y="4168079"/>
            <a:ext cx="1097700" cy="1097700"/>
          </a:xfrm>
          <a:prstGeom prst="ellipse">
            <a:avLst/>
          </a:prstGeom>
          <a:solidFill>
            <a:srgbClr val="02BDC7"/>
          </a:solidFill>
          <a:ln>
            <a:noFill/>
          </a:ln>
        </p:spPr>
        <p:txBody>
          <a:bodyPr anchorCtr="0" anchor="ctr" bIns="91425" lIns="91425" rIns="91425" wrap="square" tIns="91425">
            <a:noAutofit/>
          </a:bodyPr>
          <a:lstStyle/>
          <a:p>
            <a:pPr lvl="0">
              <a:spcBef>
                <a:spcPts val="0"/>
              </a:spcBef>
              <a:buNone/>
            </a:pPr>
            <a:r>
              <a:t/>
            </a:r>
            <a:endParaRPr/>
          </a:p>
        </p:txBody>
      </p:sp>
      <p:sp>
        <p:nvSpPr>
          <p:cNvPr id="105" name="Shape 105"/>
          <p:cNvSpPr/>
          <p:nvPr/>
        </p:nvSpPr>
        <p:spPr>
          <a:xfrm>
            <a:off x="8507494" y="2981146"/>
            <a:ext cx="774600" cy="774600"/>
          </a:xfrm>
          <a:prstGeom prst="ellipse">
            <a:avLst/>
          </a:prstGeom>
          <a:solidFill>
            <a:srgbClr val="FFB600"/>
          </a:solidFill>
          <a:ln>
            <a:noFill/>
          </a:ln>
        </p:spPr>
        <p:txBody>
          <a:bodyPr anchorCtr="0" anchor="ctr" bIns="91425" lIns="91425" rIns="91425" wrap="square" tIns="91425">
            <a:noAutofit/>
          </a:bodyPr>
          <a:lstStyle/>
          <a:p>
            <a:pPr lvl="0">
              <a:spcBef>
                <a:spcPts val="0"/>
              </a:spcBef>
              <a:buNone/>
            </a:pPr>
            <a:r>
              <a:t/>
            </a:r>
            <a:endParaRPr/>
          </a:p>
        </p:txBody>
      </p:sp>
      <p:sp>
        <p:nvSpPr>
          <p:cNvPr id="106" name="Shape 106"/>
          <p:cNvSpPr/>
          <p:nvPr/>
        </p:nvSpPr>
        <p:spPr>
          <a:xfrm>
            <a:off x="8094101" y="3973940"/>
            <a:ext cx="413400" cy="413400"/>
          </a:xfrm>
          <a:prstGeom prst="ellipse">
            <a:avLst/>
          </a:prstGeom>
          <a:solidFill>
            <a:srgbClr val="FC4540">
              <a:alpha val="78850"/>
            </a:srgbClr>
          </a:solidFill>
          <a:ln>
            <a:noFill/>
          </a:ln>
        </p:spPr>
        <p:txBody>
          <a:bodyPr anchorCtr="0" anchor="ctr" bIns="91425" lIns="91425" rIns="91425" wrap="square" tIns="91425">
            <a:noAutofit/>
          </a:bodyPr>
          <a:lstStyle/>
          <a:p>
            <a:pPr lvl="0">
              <a:spcBef>
                <a:spcPts val="0"/>
              </a:spcBef>
              <a:buNone/>
            </a:pPr>
            <a:r>
              <a:t/>
            </a:r>
            <a:endParaRPr/>
          </a:p>
        </p:txBody>
      </p:sp>
      <p:sp>
        <p:nvSpPr>
          <p:cNvPr id="107" name="Shape 107"/>
          <p:cNvSpPr/>
          <p:nvPr/>
        </p:nvSpPr>
        <p:spPr>
          <a:xfrm>
            <a:off x="8622049" y="3872635"/>
            <a:ext cx="213000" cy="213000"/>
          </a:xfrm>
          <a:prstGeom prst="ellipse">
            <a:avLst/>
          </a:prstGeom>
          <a:solidFill>
            <a:srgbClr val="FF9755"/>
          </a:solidFill>
          <a:ln>
            <a:noFill/>
          </a:ln>
        </p:spPr>
        <p:txBody>
          <a:bodyPr anchorCtr="0" anchor="ctr" bIns="91425" lIns="91425" rIns="91425" wrap="square" tIns="91425">
            <a:noAutofit/>
          </a:bodyPr>
          <a:lstStyle/>
          <a:p>
            <a:pPr lvl="0">
              <a:spcBef>
                <a:spcPts val="0"/>
              </a:spcBef>
              <a:buNone/>
            </a:pPr>
            <a:r>
              <a:t/>
            </a:r>
            <a:endParaRPr/>
          </a:p>
        </p:txBody>
      </p:sp>
      <p:sp>
        <p:nvSpPr>
          <p:cNvPr id="108" name="Shape 108"/>
          <p:cNvSpPr/>
          <p:nvPr/>
        </p:nvSpPr>
        <p:spPr>
          <a:xfrm>
            <a:off x="7550022" y="4801658"/>
            <a:ext cx="213000" cy="213000"/>
          </a:xfrm>
          <a:prstGeom prst="ellipse">
            <a:avLst/>
          </a:prstGeom>
          <a:solidFill>
            <a:srgbClr val="FFB600"/>
          </a:solidFill>
          <a:ln>
            <a:noFill/>
          </a:ln>
        </p:spPr>
        <p:txBody>
          <a:bodyPr anchorCtr="0" anchor="ctr" bIns="91425" lIns="91425" rIns="91425" wrap="square" tIns="91425">
            <a:noAutofit/>
          </a:bodyPr>
          <a:lstStyle/>
          <a:p>
            <a:pPr lvl="0">
              <a:spcBef>
                <a:spcPts val="0"/>
              </a:spcBef>
              <a:buNone/>
            </a:pPr>
            <a:r>
              <a:t/>
            </a:r>
            <a:endParaRPr/>
          </a:p>
        </p:txBody>
      </p:sp>
      <p:sp>
        <p:nvSpPr>
          <p:cNvPr id="109" name="Shape 109"/>
          <p:cNvSpPr/>
          <p:nvPr/>
        </p:nvSpPr>
        <p:spPr>
          <a:xfrm>
            <a:off x="7325661" y="4674667"/>
            <a:ext cx="93900" cy="93900"/>
          </a:xfrm>
          <a:prstGeom prst="ellipse">
            <a:avLst/>
          </a:prstGeom>
          <a:solidFill>
            <a:srgbClr val="02BDC7"/>
          </a:solidFill>
          <a:ln>
            <a:noFill/>
          </a:ln>
        </p:spPr>
        <p:txBody>
          <a:bodyPr anchorCtr="0" anchor="ctr" bIns="91425" lIns="91425" rIns="91425" wrap="square" tIns="91425">
            <a:noAutofit/>
          </a:bodyPr>
          <a:lstStyle/>
          <a:p>
            <a:pPr lvl="0">
              <a:spcBef>
                <a:spcPts val="0"/>
              </a:spcBef>
              <a:buNone/>
            </a:pPr>
            <a:r>
              <a:t/>
            </a:r>
            <a:endParaRPr/>
          </a:p>
        </p:txBody>
      </p:sp>
      <p:sp>
        <p:nvSpPr>
          <p:cNvPr id="110" name="Shape 110"/>
          <p:cNvSpPr/>
          <p:nvPr/>
        </p:nvSpPr>
        <p:spPr>
          <a:xfrm>
            <a:off x="91939" y="2887250"/>
            <a:ext cx="93900" cy="93900"/>
          </a:xfrm>
          <a:prstGeom prst="ellipse">
            <a:avLst/>
          </a:prstGeom>
          <a:solidFill>
            <a:srgbClr val="FFB600"/>
          </a:solidFill>
          <a:ln>
            <a:noFill/>
          </a:ln>
        </p:spPr>
        <p:txBody>
          <a:bodyPr anchorCtr="0" anchor="ctr" bIns="91425" lIns="91425" rIns="91425" wrap="square" tIns="91425">
            <a:noAutofit/>
          </a:bodyPr>
          <a:lstStyle/>
          <a:p>
            <a:pPr lvl="0">
              <a:spcBef>
                <a:spcPts val="0"/>
              </a:spcBef>
              <a:buNone/>
            </a:pPr>
            <a:r>
              <a:t/>
            </a:r>
            <a:endParaRPr/>
          </a:p>
        </p:txBody>
      </p:sp>
      <p:sp>
        <p:nvSpPr>
          <p:cNvPr id="111" name="Shape 111"/>
          <p:cNvSpPr/>
          <p:nvPr/>
        </p:nvSpPr>
        <p:spPr>
          <a:xfrm>
            <a:off x="8726411" y="3200065"/>
            <a:ext cx="336767" cy="336767"/>
          </a:xfrm>
          <a:custGeom>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12" name="Shape 112"/>
          <p:cNvGrpSpPr/>
          <p:nvPr/>
        </p:nvGrpSpPr>
        <p:grpSpPr>
          <a:xfrm>
            <a:off x="8142375" y="4477573"/>
            <a:ext cx="508851" cy="478711"/>
            <a:chOff x="5972700" y="2330200"/>
            <a:chExt cx="411625" cy="387275"/>
          </a:xfrm>
        </p:grpSpPr>
        <p:sp>
          <p:nvSpPr>
            <p:cNvPr id="113" name="Shape 113"/>
            <p:cNvSpPr/>
            <p:nvPr/>
          </p:nvSpPr>
          <p:spPr>
            <a:xfrm>
              <a:off x="5972700" y="2476950"/>
              <a:ext cx="98050" cy="219825"/>
            </a:xfrm>
            <a:custGeom>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14" name="Shape 114"/>
            <p:cNvSpPr/>
            <p:nvPr/>
          </p:nvSpPr>
          <p:spPr>
            <a:xfrm>
              <a:off x="6078025" y="2330200"/>
              <a:ext cx="306300" cy="387275"/>
            </a:xfrm>
            <a:custGeom>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grpSp>
        <p:nvGrpSpPr>
          <p:cNvPr id="115" name="Shape 115"/>
          <p:cNvGrpSpPr/>
          <p:nvPr/>
        </p:nvGrpSpPr>
        <p:grpSpPr>
          <a:xfrm>
            <a:off x="2139871" y="482540"/>
            <a:ext cx="398658" cy="631920"/>
            <a:chOff x="6718575" y="2318625"/>
            <a:chExt cx="256950" cy="407375"/>
          </a:xfrm>
        </p:grpSpPr>
        <p:sp>
          <p:nvSpPr>
            <p:cNvPr id="116" name="Shape 116"/>
            <p:cNvSpPr/>
            <p:nvPr/>
          </p:nvSpPr>
          <p:spPr>
            <a:xfrm>
              <a:off x="6795900" y="2673600"/>
              <a:ext cx="102300" cy="22550"/>
            </a:xfrm>
            <a:custGeom>
              <a:pathLst>
                <a:path extrusionOk="0" fill="none" h="902" w="4092">
                  <a:moveTo>
                    <a:pt x="4092" y="902"/>
                  </a:moveTo>
                  <a:lnTo>
                    <a:pt x="4092" y="1"/>
                  </a:lnTo>
                  <a:lnTo>
                    <a:pt x="0" y="1"/>
                  </a:lnTo>
                  <a:lnTo>
                    <a:pt x="0" y="902"/>
                  </a:lnTo>
                  <a:lnTo>
                    <a:pt x="4092" y="902"/>
                  </a:lnTo>
                  <a:close/>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17" name="Shape 117"/>
            <p:cNvSpPr/>
            <p:nvPr/>
          </p:nvSpPr>
          <p:spPr>
            <a:xfrm>
              <a:off x="6795900" y="2650475"/>
              <a:ext cx="102300" cy="22550"/>
            </a:xfrm>
            <a:custGeom>
              <a:pathLst>
                <a:path extrusionOk="0" fill="none" h="902" w="4092">
                  <a:moveTo>
                    <a:pt x="4092" y="901"/>
                  </a:moveTo>
                  <a:lnTo>
                    <a:pt x="4092" y="0"/>
                  </a:lnTo>
                  <a:lnTo>
                    <a:pt x="0" y="0"/>
                  </a:lnTo>
                  <a:lnTo>
                    <a:pt x="0" y="901"/>
                  </a:lnTo>
                  <a:lnTo>
                    <a:pt x="4092" y="901"/>
                  </a:lnTo>
                  <a:close/>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18" name="Shape 118"/>
            <p:cNvSpPr/>
            <p:nvPr/>
          </p:nvSpPr>
          <p:spPr>
            <a:xfrm>
              <a:off x="6795900" y="2696125"/>
              <a:ext cx="102300" cy="29875"/>
            </a:xfrm>
            <a:custGeom>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19" name="Shape 119"/>
            <p:cNvSpPr/>
            <p:nvPr/>
          </p:nvSpPr>
          <p:spPr>
            <a:xfrm>
              <a:off x="6784925" y="2459275"/>
              <a:ext cx="35350" cy="166875"/>
            </a:xfrm>
            <a:custGeom>
              <a:pathLst>
                <a:path extrusionOk="0" fill="none" h="6675" w="1414">
                  <a:moveTo>
                    <a:pt x="1413" y="6674"/>
                  </a:moveTo>
                  <a:lnTo>
                    <a:pt x="1413" y="6674"/>
                  </a:lnTo>
                  <a:lnTo>
                    <a:pt x="585" y="2850"/>
                  </a:lnTo>
                  <a:lnTo>
                    <a:pt x="1" y="1"/>
                  </a:lnTo>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20" name="Shape 120"/>
            <p:cNvSpPr/>
            <p:nvPr/>
          </p:nvSpPr>
          <p:spPr>
            <a:xfrm>
              <a:off x="6718575" y="2318625"/>
              <a:ext cx="256950" cy="307525"/>
            </a:xfrm>
            <a:custGeom>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21" name="Shape 121"/>
            <p:cNvSpPr/>
            <p:nvPr/>
          </p:nvSpPr>
          <p:spPr>
            <a:xfrm>
              <a:off x="6873825" y="2459275"/>
              <a:ext cx="35350" cy="166875"/>
            </a:xfrm>
            <a:custGeom>
              <a:pathLst>
                <a:path extrusionOk="0" fill="none" h="6675" w="1414">
                  <a:moveTo>
                    <a:pt x="1413" y="1"/>
                  </a:moveTo>
                  <a:lnTo>
                    <a:pt x="1413" y="1"/>
                  </a:lnTo>
                  <a:lnTo>
                    <a:pt x="829" y="2850"/>
                  </a:lnTo>
                  <a:lnTo>
                    <a:pt x="1" y="6674"/>
                  </a:lnTo>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22" name="Shape 122"/>
            <p:cNvSpPr/>
            <p:nvPr/>
          </p:nvSpPr>
          <p:spPr>
            <a:xfrm>
              <a:off x="6801975" y="2453200"/>
              <a:ext cx="90150" cy="19500"/>
            </a:xfrm>
            <a:custGeom>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23" name="Shape 123"/>
            <p:cNvSpPr/>
            <p:nvPr/>
          </p:nvSpPr>
          <p:spPr>
            <a:xfrm>
              <a:off x="6795900" y="2628550"/>
              <a:ext cx="102300" cy="25"/>
            </a:xfrm>
            <a:custGeom>
              <a:pathLst>
                <a:path extrusionOk="0" fill="none" h="1" w="4092">
                  <a:moveTo>
                    <a:pt x="0" y="1"/>
                  </a:moveTo>
                  <a:lnTo>
                    <a:pt x="4092" y="1"/>
                  </a:lnTo>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sp>
        <p:nvSpPr>
          <p:cNvPr id="124" name="Shape 124"/>
          <p:cNvSpPr txBox="1"/>
          <p:nvPr>
            <p:ph type="title"/>
          </p:nvPr>
        </p:nvSpPr>
        <p:spPr>
          <a:xfrm>
            <a:off x="144075" y="559475"/>
            <a:ext cx="2142000" cy="2630400"/>
          </a:xfrm>
          <a:prstGeom prst="rect">
            <a:avLst/>
          </a:prstGeom>
        </p:spPr>
        <p:txBody>
          <a:bodyPr anchorCtr="0" anchor="ctr"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25" name="Shape 125"/>
          <p:cNvSpPr txBox="1"/>
          <p:nvPr>
            <p:ph idx="1" type="body"/>
          </p:nvPr>
        </p:nvSpPr>
        <p:spPr>
          <a:xfrm>
            <a:off x="2901875" y="1033400"/>
            <a:ext cx="5292300" cy="32673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26" name="Shape 126"/>
          <p:cNvSpPr txBox="1"/>
          <p:nvPr>
            <p:ph idx="12" type="sldNum"/>
          </p:nvPr>
        </p:nvSpPr>
        <p:spPr>
          <a:xfrm>
            <a:off x="8117984" y="418063"/>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 2 columns">
    <p:spTree>
      <p:nvGrpSpPr>
        <p:cNvPr id="127" name="Shape 127"/>
        <p:cNvGrpSpPr/>
        <p:nvPr/>
      </p:nvGrpSpPr>
      <p:grpSpPr>
        <a:xfrm>
          <a:off x="0" y="0"/>
          <a:ext cx="0" cy="0"/>
          <a:chOff x="0" y="0"/>
          <a:chExt cx="0" cy="0"/>
        </a:xfrm>
      </p:grpSpPr>
      <p:sp>
        <p:nvSpPr>
          <p:cNvPr id="128" name="Shape 128"/>
          <p:cNvSpPr/>
          <p:nvPr/>
        </p:nvSpPr>
        <p:spPr>
          <a:xfrm>
            <a:off x="407150" y="407075"/>
            <a:ext cx="8329800" cy="4329300"/>
          </a:xfrm>
          <a:prstGeom prst="rect">
            <a:avLst/>
          </a:prstGeom>
          <a:solidFill>
            <a:srgbClr val="DEE9F2"/>
          </a:solidFill>
          <a:ln>
            <a:noFill/>
          </a:ln>
        </p:spPr>
        <p:txBody>
          <a:bodyPr anchorCtr="0" anchor="ctr" bIns="91425" lIns="91425" rIns="91425" wrap="square" tIns="91425">
            <a:noAutofit/>
          </a:bodyPr>
          <a:lstStyle/>
          <a:p>
            <a:pPr lvl="0">
              <a:spcBef>
                <a:spcPts val="0"/>
              </a:spcBef>
              <a:buNone/>
            </a:pPr>
            <a:r>
              <a:t/>
            </a:r>
            <a:endParaRPr/>
          </a:p>
        </p:txBody>
      </p:sp>
      <p:sp>
        <p:nvSpPr>
          <p:cNvPr id="129" name="Shape 129"/>
          <p:cNvSpPr/>
          <p:nvPr/>
        </p:nvSpPr>
        <p:spPr>
          <a:xfrm>
            <a:off x="-167025" y="559475"/>
            <a:ext cx="2630400" cy="2630400"/>
          </a:xfrm>
          <a:prstGeom prst="ellipse">
            <a:avLst/>
          </a:prstGeom>
          <a:solidFill>
            <a:srgbClr val="02BDC7"/>
          </a:solidFill>
          <a:ln>
            <a:noFill/>
          </a:ln>
        </p:spPr>
        <p:txBody>
          <a:bodyPr anchorCtr="0" anchor="ctr" bIns="91425" lIns="91425" rIns="91425" wrap="square" tIns="91425">
            <a:noAutofit/>
          </a:bodyPr>
          <a:lstStyle/>
          <a:p>
            <a:pPr lvl="0">
              <a:spcBef>
                <a:spcPts val="0"/>
              </a:spcBef>
              <a:buNone/>
            </a:pPr>
            <a:r>
              <a:t/>
            </a:r>
            <a:endParaRPr/>
          </a:p>
        </p:txBody>
      </p:sp>
      <p:sp>
        <p:nvSpPr>
          <p:cNvPr id="130" name="Shape 130"/>
          <p:cNvSpPr/>
          <p:nvPr/>
        </p:nvSpPr>
        <p:spPr>
          <a:xfrm>
            <a:off x="1812100" y="271400"/>
            <a:ext cx="1054200" cy="1054200"/>
          </a:xfrm>
          <a:prstGeom prst="ellipse">
            <a:avLst/>
          </a:prstGeom>
          <a:solidFill>
            <a:srgbClr val="FFB600">
              <a:alpha val="79620"/>
            </a:srgbClr>
          </a:solidFill>
          <a:ln>
            <a:noFill/>
          </a:ln>
        </p:spPr>
        <p:txBody>
          <a:bodyPr anchorCtr="0" anchor="ctr" bIns="91425" lIns="91425" rIns="91425" wrap="square" tIns="91425">
            <a:noAutofit/>
          </a:bodyPr>
          <a:lstStyle/>
          <a:p>
            <a:pPr lvl="0">
              <a:spcBef>
                <a:spcPts val="0"/>
              </a:spcBef>
              <a:buNone/>
            </a:pPr>
            <a:r>
              <a:t/>
            </a:r>
            <a:endParaRPr/>
          </a:p>
        </p:txBody>
      </p:sp>
      <p:sp>
        <p:nvSpPr>
          <p:cNvPr id="131" name="Shape 131"/>
          <p:cNvSpPr/>
          <p:nvPr/>
        </p:nvSpPr>
        <p:spPr>
          <a:xfrm>
            <a:off x="1704597" y="-129655"/>
            <a:ext cx="300900" cy="300900"/>
          </a:xfrm>
          <a:prstGeom prst="ellipse">
            <a:avLst/>
          </a:prstGeom>
          <a:solidFill>
            <a:srgbClr val="FF9755"/>
          </a:solidFill>
          <a:ln>
            <a:noFill/>
          </a:ln>
        </p:spPr>
        <p:txBody>
          <a:bodyPr anchorCtr="0" anchor="ctr" bIns="91425" lIns="91425" rIns="91425" wrap="square" tIns="91425">
            <a:noAutofit/>
          </a:bodyPr>
          <a:lstStyle/>
          <a:p>
            <a:pPr lvl="0">
              <a:spcBef>
                <a:spcPts val="0"/>
              </a:spcBef>
              <a:buNone/>
            </a:pPr>
            <a:r>
              <a:t/>
            </a:r>
            <a:endParaRPr/>
          </a:p>
        </p:txBody>
      </p:sp>
      <p:sp>
        <p:nvSpPr>
          <p:cNvPr id="132" name="Shape 132"/>
          <p:cNvSpPr/>
          <p:nvPr/>
        </p:nvSpPr>
        <p:spPr>
          <a:xfrm>
            <a:off x="228600" y="2887250"/>
            <a:ext cx="605400" cy="605400"/>
          </a:xfrm>
          <a:prstGeom prst="ellipse">
            <a:avLst/>
          </a:prstGeom>
          <a:solidFill>
            <a:srgbClr val="FC4540">
              <a:alpha val="78850"/>
            </a:srgbClr>
          </a:solidFill>
          <a:ln>
            <a:noFill/>
          </a:ln>
        </p:spPr>
        <p:txBody>
          <a:bodyPr anchorCtr="0" anchor="ctr" bIns="91425" lIns="91425" rIns="91425" wrap="square" tIns="91425">
            <a:noAutofit/>
          </a:bodyPr>
          <a:lstStyle/>
          <a:p>
            <a:pPr lvl="0">
              <a:spcBef>
                <a:spcPts val="0"/>
              </a:spcBef>
              <a:buNone/>
            </a:pPr>
            <a:r>
              <a:t/>
            </a:r>
            <a:endParaRPr/>
          </a:p>
        </p:txBody>
      </p:sp>
      <p:sp>
        <p:nvSpPr>
          <p:cNvPr id="133" name="Shape 133"/>
          <p:cNvSpPr/>
          <p:nvPr/>
        </p:nvSpPr>
        <p:spPr>
          <a:xfrm>
            <a:off x="1522903" y="316285"/>
            <a:ext cx="213000" cy="213000"/>
          </a:xfrm>
          <a:prstGeom prst="ellipse">
            <a:avLst/>
          </a:prstGeom>
          <a:solidFill>
            <a:srgbClr val="FC4067"/>
          </a:solidFill>
          <a:ln>
            <a:noFill/>
          </a:ln>
        </p:spPr>
        <p:txBody>
          <a:bodyPr anchorCtr="0" anchor="ctr" bIns="91425" lIns="91425" rIns="91425" wrap="square" tIns="91425">
            <a:noAutofit/>
          </a:bodyPr>
          <a:lstStyle/>
          <a:p>
            <a:pPr lvl="0">
              <a:spcBef>
                <a:spcPts val="0"/>
              </a:spcBef>
              <a:buNone/>
            </a:pPr>
            <a:r>
              <a:t/>
            </a:r>
            <a:endParaRPr/>
          </a:p>
        </p:txBody>
      </p:sp>
      <p:sp>
        <p:nvSpPr>
          <p:cNvPr id="134" name="Shape 134"/>
          <p:cNvSpPr/>
          <p:nvPr/>
        </p:nvSpPr>
        <p:spPr>
          <a:xfrm>
            <a:off x="7847950" y="4168079"/>
            <a:ext cx="1097700" cy="1097700"/>
          </a:xfrm>
          <a:prstGeom prst="ellipse">
            <a:avLst/>
          </a:prstGeom>
          <a:solidFill>
            <a:srgbClr val="02BDC7"/>
          </a:solidFill>
          <a:ln>
            <a:noFill/>
          </a:ln>
        </p:spPr>
        <p:txBody>
          <a:bodyPr anchorCtr="0" anchor="ctr" bIns="91425" lIns="91425" rIns="91425" wrap="square" tIns="91425">
            <a:noAutofit/>
          </a:bodyPr>
          <a:lstStyle/>
          <a:p>
            <a:pPr lvl="0">
              <a:spcBef>
                <a:spcPts val="0"/>
              </a:spcBef>
              <a:buNone/>
            </a:pPr>
            <a:r>
              <a:t/>
            </a:r>
            <a:endParaRPr/>
          </a:p>
        </p:txBody>
      </p:sp>
      <p:sp>
        <p:nvSpPr>
          <p:cNvPr id="135" name="Shape 135"/>
          <p:cNvSpPr/>
          <p:nvPr/>
        </p:nvSpPr>
        <p:spPr>
          <a:xfrm>
            <a:off x="8507494" y="2981146"/>
            <a:ext cx="774600" cy="774600"/>
          </a:xfrm>
          <a:prstGeom prst="ellipse">
            <a:avLst/>
          </a:prstGeom>
          <a:solidFill>
            <a:srgbClr val="FFB600"/>
          </a:solidFill>
          <a:ln>
            <a:noFill/>
          </a:ln>
        </p:spPr>
        <p:txBody>
          <a:bodyPr anchorCtr="0" anchor="ctr" bIns="91425" lIns="91425" rIns="91425" wrap="square" tIns="91425">
            <a:noAutofit/>
          </a:bodyPr>
          <a:lstStyle/>
          <a:p>
            <a:pPr lvl="0">
              <a:spcBef>
                <a:spcPts val="0"/>
              </a:spcBef>
              <a:buNone/>
            </a:pPr>
            <a:r>
              <a:t/>
            </a:r>
            <a:endParaRPr/>
          </a:p>
        </p:txBody>
      </p:sp>
      <p:sp>
        <p:nvSpPr>
          <p:cNvPr id="136" name="Shape 136"/>
          <p:cNvSpPr/>
          <p:nvPr/>
        </p:nvSpPr>
        <p:spPr>
          <a:xfrm>
            <a:off x="8094101" y="3973940"/>
            <a:ext cx="413400" cy="413400"/>
          </a:xfrm>
          <a:prstGeom prst="ellipse">
            <a:avLst/>
          </a:prstGeom>
          <a:solidFill>
            <a:srgbClr val="FC4540">
              <a:alpha val="78850"/>
            </a:srgbClr>
          </a:solidFill>
          <a:ln>
            <a:noFill/>
          </a:ln>
        </p:spPr>
        <p:txBody>
          <a:bodyPr anchorCtr="0" anchor="ctr" bIns="91425" lIns="91425" rIns="91425" wrap="square" tIns="91425">
            <a:noAutofit/>
          </a:bodyPr>
          <a:lstStyle/>
          <a:p>
            <a:pPr lvl="0">
              <a:spcBef>
                <a:spcPts val="0"/>
              </a:spcBef>
              <a:buNone/>
            </a:pPr>
            <a:r>
              <a:t/>
            </a:r>
            <a:endParaRPr/>
          </a:p>
        </p:txBody>
      </p:sp>
      <p:sp>
        <p:nvSpPr>
          <p:cNvPr id="137" name="Shape 137"/>
          <p:cNvSpPr/>
          <p:nvPr/>
        </p:nvSpPr>
        <p:spPr>
          <a:xfrm>
            <a:off x="8622049" y="3872635"/>
            <a:ext cx="213000" cy="213000"/>
          </a:xfrm>
          <a:prstGeom prst="ellipse">
            <a:avLst/>
          </a:prstGeom>
          <a:solidFill>
            <a:srgbClr val="FF9755"/>
          </a:solidFill>
          <a:ln>
            <a:noFill/>
          </a:ln>
        </p:spPr>
        <p:txBody>
          <a:bodyPr anchorCtr="0" anchor="ctr" bIns="91425" lIns="91425" rIns="91425" wrap="square" tIns="91425">
            <a:noAutofit/>
          </a:bodyPr>
          <a:lstStyle/>
          <a:p>
            <a:pPr lvl="0">
              <a:spcBef>
                <a:spcPts val="0"/>
              </a:spcBef>
              <a:buNone/>
            </a:pPr>
            <a:r>
              <a:t/>
            </a:r>
            <a:endParaRPr/>
          </a:p>
        </p:txBody>
      </p:sp>
      <p:sp>
        <p:nvSpPr>
          <p:cNvPr id="138" name="Shape 138"/>
          <p:cNvSpPr/>
          <p:nvPr/>
        </p:nvSpPr>
        <p:spPr>
          <a:xfrm>
            <a:off x="7550022" y="4801658"/>
            <a:ext cx="213000" cy="213000"/>
          </a:xfrm>
          <a:prstGeom prst="ellipse">
            <a:avLst/>
          </a:prstGeom>
          <a:solidFill>
            <a:srgbClr val="FFB600"/>
          </a:solidFill>
          <a:ln>
            <a:noFill/>
          </a:ln>
        </p:spPr>
        <p:txBody>
          <a:bodyPr anchorCtr="0" anchor="ctr" bIns="91425" lIns="91425" rIns="91425" wrap="square" tIns="91425">
            <a:noAutofit/>
          </a:bodyPr>
          <a:lstStyle/>
          <a:p>
            <a:pPr lvl="0">
              <a:spcBef>
                <a:spcPts val="0"/>
              </a:spcBef>
              <a:buNone/>
            </a:pPr>
            <a:r>
              <a:t/>
            </a:r>
            <a:endParaRPr/>
          </a:p>
        </p:txBody>
      </p:sp>
      <p:sp>
        <p:nvSpPr>
          <p:cNvPr id="139" name="Shape 139"/>
          <p:cNvSpPr/>
          <p:nvPr/>
        </p:nvSpPr>
        <p:spPr>
          <a:xfrm>
            <a:off x="7325661" y="4674667"/>
            <a:ext cx="93900" cy="93900"/>
          </a:xfrm>
          <a:prstGeom prst="ellipse">
            <a:avLst/>
          </a:prstGeom>
          <a:solidFill>
            <a:srgbClr val="02BDC7"/>
          </a:solidFill>
          <a:ln>
            <a:noFill/>
          </a:ln>
        </p:spPr>
        <p:txBody>
          <a:bodyPr anchorCtr="0" anchor="ctr" bIns="91425" lIns="91425" rIns="91425" wrap="square" tIns="91425">
            <a:noAutofit/>
          </a:bodyPr>
          <a:lstStyle/>
          <a:p>
            <a:pPr lvl="0">
              <a:spcBef>
                <a:spcPts val="0"/>
              </a:spcBef>
              <a:buNone/>
            </a:pPr>
            <a:r>
              <a:t/>
            </a:r>
            <a:endParaRPr/>
          </a:p>
        </p:txBody>
      </p:sp>
      <p:sp>
        <p:nvSpPr>
          <p:cNvPr id="140" name="Shape 140"/>
          <p:cNvSpPr/>
          <p:nvPr/>
        </p:nvSpPr>
        <p:spPr>
          <a:xfrm>
            <a:off x="91939" y="2887250"/>
            <a:ext cx="93900" cy="93900"/>
          </a:xfrm>
          <a:prstGeom prst="ellipse">
            <a:avLst/>
          </a:prstGeom>
          <a:solidFill>
            <a:srgbClr val="FFB600"/>
          </a:solidFill>
          <a:ln>
            <a:noFill/>
          </a:ln>
        </p:spPr>
        <p:txBody>
          <a:bodyPr anchorCtr="0" anchor="ctr" bIns="91425" lIns="91425" rIns="91425" wrap="square" tIns="91425">
            <a:noAutofit/>
          </a:bodyPr>
          <a:lstStyle/>
          <a:p>
            <a:pPr lvl="0">
              <a:spcBef>
                <a:spcPts val="0"/>
              </a:spcBef>
              <a:buNone/>
            </a:pPr>
            <a:r>
              <a:t/>
            </a:r>
            <a:endParaRPr/>
          </a:p>
        </p:txBody>
      </p:sp>
      <p:sp>
        <p:nvSpPr>
          <p:cNvPr id="141" name="Shape 141"/>
          <p:cNvSpPr/>
          <p:nvPr/>
        </p:nvSpPr>
        <p:spPr>
          <a:xfrm>
            <a:off x="8726411" y="3200065"/>
            <a:ext cx="336767" cy="336767"/>
          </a:xfrm>
          <a:custGeom>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42" name="Shape 142"/>
          <p:cNvGrpSpPr/>
          <p:nvPr/>
        </p:nvGrpSpPr>
        <p:grpSpPr>
          <a:xfrm>
            <a:off x="8142375" y="4477573"/>
            <a:ext cx="508851" cy="478711"/>
            <a:chOff x="5972700" y="2330200"/>
            <a:chExt cx="411625" cy="387275"/>
          </a:xfrm>
        </p:grpSpPr>
        <p:sp>
          <p:nvSpPr>
            <p:cNvPr id="143" name="Shape 143"/>
            <p:cNvSpPr/>
            <p:nvPr/>
          </p:nvSpPr>
          <p:spPr>
            <a:xfrm>
              <a:off x="5972700" y="2476950"/>
              <a:ext cx="98050" cy="219825"/>
            </a:xfrm>
            <a:custGeom>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44" name="Shape 144"/>
            <p:cNvSpPr/>
            <p:nvPr/>
          </p:nvSpPr>
          <p:spPr>
            <a:xfrm>
              <a:off x="6078025" y="2330200"/>
              <a:ext cx="306300" cy="387275"/>
            </a:xfrm>
            <a:custGeom>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grpSp>
        <p:nvGrpSpPr>
          <p:cNvPr id="145" name="Shape 145"/>
          <p:cNvGrpSpPr/>
          <p:nvPr/>
        </p:nvGrpSpPr>
        <p:grpSpPr>
          <a:xfrm>
            <a:off x="2139871" y="482540"/>
            <a:ext cx="398658" cy="631920"/>
            <a:chOff x="6718575" y="2318625"/>
            <a:chExt cx="256950" cy="407375"/>
          </a:xfrm>
        </p:grpSpPr>
        <p:sp>
          <p:nvSpPr>
            <p:cNvPr id="146" name="Shape 146"/>
            <p:cNvSpPr/>
            <p:nvPr/>
          </p:nvSpPr>
          <p:spPr>
            <a:xfrm>
              <a:off x="6795900" y="2673600"/>
              <a:ext cx="102300" cy="22550"/>
            </a:xfrm>
            <a:custGeom>
              <a:pathLst>
                <a:path extrusionOk="0" fill="none" h="902" w="4092">
                  <a:moveTo>
                    <a:pt x="4092" y="902"/>
                  </a:moveTo>
                  <a:lnTo>
                    <a:pt x="4092" y="1"/>
                  </a:lnTo>
                  <a:lnTo>
                    <a:pt x="0" y="1"/>
                  </a:lnTo>
                  <a:lnTo>
                    <a:pt x="0" y="902"/>
                  </a:lnTo>
                  <a:lnTo>
                    <a:pt x="4092" y="902"/>
                  </a:lnTo>
                  <a:close/>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47" name="Shape 147"/>
            <p:cNvSpPr/>
            <p:nvPr/>
          </p:nvSpPr>
          <p:spPr>
            <a:xfrm>
              <a:off x="6795900" y="2650475"/>
              <a:ext cx="102300" cy="22550"/>
            </a:xfrm>
            <a:custGeom>
              <a:pathLst>
                <a:path extrusionOk="0" fill="none" h="902" w="4092">
                  <a:moveTo>
                    <a:pt x="4092" y="901"/>
                  </a:moveTo>
                  <a:lnTo>
                    <a:pt x="4092" y="0"/>
                  </a:lnTo>
                  <a:lnTo>
                    <a:pt x="0" y="0"/>
                  </a:lnTo>
                  <a:lnTo>
                    <a:pt x="0" y="901"/>
                  </a:lnTo>
                  <a:lnTo>
                    <a:pt x="4092" y="901"/>
                  </a:lnTo>
                  <a:close/>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48" name="Shape 148"/>
            <p:cNvSpPr/>
            <p:nvPr/>
          </p:nvSpPr>
          <p:spPr>
            <a:xfrm>
              <a:off x="6795900" y="2696125"/>
              <a:ext cx="102300" cy="29875"/>
            </a:xfrm>
            <a:custGeom>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49" name="Shape 149"/>
            <p:cNvSpPr/>
            <p:nvPr/>
          </p:nvSpPr>
          <p:spPr>
            <a:xfrm>
              <a:off x="6784925" y="2459275"/>
              <a:ext cx="35350" cy="166875"/>
            </a:xfrm>
            <a:custGeom>
              <a:pathLst>
                <a:path extrusionOk="0" fill="none" h="6675" w="1414">
                  <a:moveTo>
                    <a:pt x="1413" y="6674"/>
                  </a:moveTo>
                  <a:lnTo>
                    <a:pt x="1413" y="6674"/>
                  </a:lnTo>
                  <a:lnTo>
                    <a:pt x="585" y="2850"/>
                  </a:lnTo>
                  <a:lnTo>
                    <a:pt x="1" y="1"/>
                  </a:lnTo>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50" name="Shape 150"/>
            <p:cNvSpPr/>
            <p:nvPr/>
          </p:nvSpPr>
          <p:spPr>
            <a:xfrm>
              <a:off x="6718575" y="2318625"/>
              <a:ext cx="256950" cy="307525"/>
            </a:xfrm>
            <a:custGeom>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51" name="Shape 151"/>
            <p:cNvSpPr/>
            <p:nvPr/>
          </p:nvSpPr>
          <p:spPr>
            <a:xfrm>
              <a:off x="6873825" y="2459275"/>
              <a:ext cx="35350" cy="166875"/>
            </a:xfrm>
            <a:custGeom>
              <a:pathLst>
                <a:path extrusionOk="0" fill="none" h="6675" w="1414">
                  <a:moveTo>
                    <a:pt x="1413" y="1"/>
                  </a:moveTo>
                  <a:lnTo>
                    <a:pt x="1413" y="1"/>
                  </a:lnTo>
                  <a:lnTo>
                    <a:pt x="829" y="2850"/>
                  </a:lnTo>
                  <a:lnTo>
                    <a:pt x="1" y="6674"/>
                  </a:lnTo>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52" name="Shape 152"/>
            <p:cNvSpPr/>
            <p:nvPr/>
          </p:nvSpPr>
          <p:spPr>
            <a:xfrm>
              <a:off x="6801975" y="2453200"/>
              <a:ext cx="90150" cy="19500"/>
            </a:xfrm>
            <a:custGeom>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53" name="Shape 153"/>
            <p:cNvSpPr/>
            <p:nvPr/>
          </p:nvSpPr>
          <p:spPr>
            <a:xfrm>
              <a:off x="6795900" y="2628550"/>
              <a:ext cx="102300" cy="25"/>
            </a:xfrm>
            <a:custGeom>
              <a:pathLst>
                <a:path extrusionOk="0" fill="none" h="1" w="4092">
                  <a:moveTo>
                    <a:pt x="0" y="1"/>
                  </a:moveTo>
                  <a:lnTo>
                    <a:pt x="4092" y="1"/>
                  </a:lnTo>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sp>
        <p:nvSpPr>
          <p:cNvPr id="154" name="Shape 154"/>
          <p:cNvSpPr txBox="1"/>
          <p:nvPr>
            <p:ph type="title"/>
          </p:nvPr>
        </p:nvSpPr>
        <p:spPr>
          <a:xfrm>
            <a:off x="144075" y="559475"/>
            <a:ext cx="2142000" cy="2630400"/>
          </a:xfrm>
          <a:prstGeom prst="rect">
            <a:avLst/>
          </a:prstGeom>
        </p:spPr>
        <p:txBody>
          <a:bodyPr anchorCtr="0" anchor="ctr"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55" name="Shape 155"/>
          <p:cNvSpPr txBox="1"/>
          <p:nvPr>
            <p:ph idx="1" type="body"/>
          </p:nvPr>
        </p:nvSpPr>
        <p:spPr>
          <a:xfrm>
            <a:off x="2830925" y="1200150"/>
            <a:ext cx="2516400" cy="3120300"/>
          </a:xfrm>
          <a:prstGeom prst="rect">
            <a:avLst/>
          </a:prstGeom>
        </p:spPr>
        <p:txBody>
          <a:bodyPr anchorCtr="0" anchor="t" bIns="91425" lIns="91425" rIns="91425" wrap="square" tIns="91425"/>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p:txBody>
      </p:sp>
      <p:sp>
        <p:nvSpPr>
          <p:cNvPr id="156" name="Shape 156"/>
          <p:cNvSpPr txBox="1"/>
          <p:nvPr>
            <p:ph idx="2" type="body"/>
          </p:nvPr>
        </p:nvSpPr>
        <p:spPr>
          <a:xfrm>
            <a:off x="5651044" y="1200150"/>
            <a:ext cx="2671500" cy="3120300"/>
          </a:xfrm>
          <a:prstGeom prst="rect">
            <a:avLst/>
          </a:prstGeom>
        </p:spPr>
        <p:txBody>
          <a:bodyPr anchorCtr="0" anchor="t" bIns="91425" lIns="91425" rIns="91425" wrap="square" tIns="91425"/>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p:txBody>
      </p:sp>
      <p:sp>
        <p:nvSpPr>
          <p:cNvPr id="157" name="Shape 157"/>
          <p:cNvSpPr txBox="1"/>
          <p:nvPr>
            <p:ph idx="12" type="sldNum"/>
          </p:nvPr>
        </p:nvSpPr>
        <p:spPr>
          <a:xfrm>
            <a:off x="8117984" y="418063"/>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itle + 3 columns">
    <p:spTree>
      <p:nvGrpSpPr>
        <p:cNvPr id="158" name="Shape 158"/>
        <p:cNvGrpSpPr/>
        <p:nvPr/>
      </p:nvGrpSpPr>
      <p:grpSpPr>
        <a:xfrm>
          <a:off x="0" y="0"/>
          <a:ext cx="0" cy="0"/>
          <a:chOff x="0" y="0"/>
          <a:chExt cx="0" cy="0"/>
        </a:xfrm>
      </p:grpSpPr>
      <p:sp>
        <p:nvSpPr>
          <p:cNvPr id="159" name="Shape 159"/>
          <p:cNvSpPr/>
          <p:nvPr/>
        </p:nvSpPr>
        <p:spPr>
          <a:xfrm>
            <a:off x="407150" y="407075"/>
            <a:ext cx="8329800" cy="4329300"/>
          </a:xfrm>
          <a:prstGeom prst="rect">
            <a:avLst/>
          </a:prstGeom>
          <a:solidFill>
            <a:srgbClr val="DEE9F2"/>
          </a:solidFill>
          <a:ln>
            <a:noFill/>
          </a:ln>
        </p:spPr>
        <p:txBody>
          <a:bodyPr anchorCtr="0" anchor="ctr" bIns="91425" lIns="91425" rIns="91425" wrap="square" tIns="91425">
            <a:noAutofit/>
          </a:bodyPr>
          <a:lstStyle/>
          <a:p>
            <a:pPr lvl="0">
              <a:spcBef>
                <a:spcPts val="0"/>
              </a:spcBef>
              <a:buNone/>
            </a:pPr>
            <a:r>
              <a:t/>
            </a:r>
            <a:endParaRPr/>
          </a:p>
        </p:txBody>
      </p:sp>
      <p:sp>
        <p:nvSpPr>
          <p:cNvPr id="160" name="Shape 160"/>
          <p:cNvSpPr/>
          <p:nvPr/>
        </p:nvSpPr>
        <p:spPr>
          <a:xfrm>
            <a:off x="-167025" y="559475"/>
            <a:ext cx="2630400" cy="2630400"/>
          </a:xfrm>
          <a:prstGeom prst="ellipse">
            <a:avLst/>
          </a:prstGeom>
          <a:solidFill>
            <a:srgbClr val="02BDC7"/>
          </a:solidFill>
          <a:ln>
            <a:noFill/>
          </a:ln>
        </p:spPr>
        <p:txBody>
          <a:bodyPr anchorCtr="0" anchor="ctr" bIns="91425" lIns="91425" rIns="91425" wrap="square" tIns="91425">
            <a:noAutofit/>
          </a:bodyPr>
          <a:lstStyle/>
          <a:p>
            <a:pPr lvl="0">
              <a:spcBef>
                <a:spcPts val="0"/>
              </a:spcBef>
              <a:buNone/>
            </a:pPr>
            <a:r>
              <a:t/>
            </a:r>
            <a:endParaRPr/>
          </a:p>
        </p:txBody>
      </p:sp>
      <p:sp>
        <p:nvSpPr>
          <p:cNvPr id="161" name="Shape 161"/>
          <p:cNvSpPr/>
          <p:nvPr/>
        </p:nvSpPr>
        <p:spPr>
          <a:xfrm>
            <a:off x="1812100" y="271400"/>
            <a:ext cx="1054200" cy="1054200"/>
          </a:xfrm>
          <a:prstGeom prst="ellipse">
            <a:avLst/>
          </a:prstGeom>
          <a:solidFill>
            <a:srgbClr val="FFB600">
              <a:alpha val="79620"/>
            </a:srgbClr>
          </a:solidFill>
          <a:ln>
            <a:noFill/>
          </a:ln>
        </p:spPr>
        <p:txBody>
          <a:bodyPr anchorCtr="0" anchor="ctr" bIns="91425" lIns="91425" rIns="91425" wrap="square" tIns="91425">
            <a:noAutofit/>
          </a:bodyPr>
          <a:lstStyle/>
          <a:p>
            <a:pPr lvl="0">
              <a:spcBef>
                <a:spcPts val="0"/>
              </a:spcBef>
              <a:buNone/>
            </a:pPr>
            <a:r>
              <a:t/>
            </a:r>
            <a:endParaRPr/>
          </a:p>
        </p:txBody>
      </p:sp>
      <p:sp>
        <p:nvSpPr>
          <p:cNvPr id="162" name="Shape 162"/>
          <p:cNvSpPr/>
          <p:nvPr/>
        </p:nvSpPr>
        <p:spPr>
          <a:xfrm>
            <a:off x="1704597" y="-129655"/>
            <a:ext cx="300900" cy="300900"/>
          </a:xfrm>
          <a:prstGeom prst="ellipse">
            <a:avLst/>
          </a:prstGeom>
          <a:solidFill>
            <a:srgbClr val="FF9755"/>
          </a:solidFill>
          <a:ln>
            <a:noFill/>
          </a:ln>
        </p:spPr>
        <p:txBody>
          <a:bodyPr anchorCtr="0" anchor="ctr" bIns="91425" lIns="91425" rIns="91425" wrap="square" tIns="91425">
            <a:noAutofit/>
          </a:bodyPr>
          <a:lstStyle/>
          <a:p>
            <a:pPr lvl="0">
              <a:spcBef>
                <a:spcPts val="0"/>
              </a:spcBef>
              <a:buNone/>
            </a:pPr>
            <a:r>
              <a:t/>
            </a:r>
            <a:endParaRPr/>
          </a:p>
        </p:txBody>
      </p:sp>
      <p:sp>
        <p:nvSpPr>
          <p:cNvPr id="163" name="Shape 163"/>
          <p:cNvSpPr/>
          <p:nvPr/>
        </p:nvSpPr>
        <p:spPr>
          <a:xfrm>
            <a:off x="228600" y="2887250"/>
            <a:ext cx="605400" cy="605400"/>
          </a:xfrm>
          <a:prstGeom prst="ellipse">
            <a:avLst/>
          </a:prstGeom>
          <a:solidFill>
            <a:srgbClr val="FC4540">
              <a:alpha val="78850"/>
            </a:srgbClr>
          </a:solidFill>
          <a:ln>
            <a:noFill/>
          </a:ln>
        </p:spPr>
        <p:txBody>
          <a:bodyPr anchorCtr="0" anchor="ctr" bIns="91425" lIns="91425" rIns="91425" wrap="square" tIns="91425">
            <a:noAutofit/>
          </a:bodyPr>
          <a:lstStyle/>
          <a:p>
            <a:pPr lvl="0">
              <a:spcBef>
                <a:spcPts val="0"/>
              </a:spcBef>
              <a:buNone/>
            </a:pPr>
            <a:r>
              <a:t/>
            </a:r>
            <a:endParaRPr/>
          </a:p>
        </p:txBody>
      </p:sp>
      <p:sp>
        <p:nvSpPr>
          <p:cNvPr id="164" name="Shape 164"/>
          <p:cNvSpPr/>
          <p:nvPr/>
        </p:nvSpPr>
        <p:spPr>
          <a:xfrm>
            <a:off x="1522903" y="316285"/>
            <a:ext cx="213000" cy="213000"/>
          </a:xfrm>
          <a:prstGeom prst="ellipse">
            <a:avLst/>
          </a:prstGeom>
          <a:solidFill>
            <a:srgbClr val="FC4067"/>
          </a:solidFill>
          <a:ln>
            <a:noFill/>
          </a:ln>
        </p:spPr>
        <p:txBody>
          <a:bodyPr anchorCtr="0" anchor="ctr" bIns="91425" lIns="91425" rIns="91425" wrap="square" tIns="91425">
            <a:noAutofit/>
          </a:bodyPr>
          <a:lstStyle/>
          <a:p>
            <a:pPr lvl="0">
              <a:spcBef>
                <a:spcPts val="0"/>
              </a:spcBef>
              <a:buNone/>
            </a:pPr>
            <a:r>
              <a:t/>
            </a:r>
            <a:endParaRPr/>
          </a:p>
        </p:txBody>
      </p:sp>
      <p:sp>
        <p:nvSpPr>
          <p:cNvPr id="165" name="Shape 165"/>
          <p:cNvSpPr/>
          <p:nvPr/>
        </p:nvSpPr>
        <p:spPr>
          <a:xfrm>
            <a:off x="7847950" y="4168079"/>
            <a:ext cx="1097700" cy="1097700"/>
          </a:xfrm>
          <a:prstGeom prst="ellipse">
            <a:avLst/>
          </a:prstGeom>
          <a:solidFill>
            <a:srgbClr val="02BDC7"/>
          </a:solidFill>
          <a:ln>
            <a:noFill/>
          </a:ln>
        </p:spPr>
        <p:txBody>
          <a:bodyPr anchorCtr="0" anchor="ctr" bIns="91425" lIns="91425" rIns="91425" wrap="square" tIns="91425">
            <a:noAutofit/>
          </a:bodyPr>
          <a:lstStyle/>
          <a:p>
            <a:pPr lvl="0">
              <a:spcBef>
                <a:spcPts val="0"/>
              </a:spcBef>
              <a:buNone/>
            </a:pPr>
            <a:r>
              <a:t/>
            </a:r>
            <a:endParaRPr/>
          </a:p>
        </p:txBody>
      </p:sp>
      <p:sp>
        <p:nvSpPr>
          <p:cNvPr id="166" name="Shape 166"/>
          <p:cNvSpPr/>
          <p:nvPr/>
        </p:nvSpPr>
        <p:spPr>
          <a:xfrm>
            <a:off x="8507494" y="2981146"/>
            <a:ext cx="774600" cy="774600"/>
          </a:xfrm>
          <a:prstGeom prst="ellipse">
            <a:avLst/>
          </a:prstGeom>
          <a:solidFill>
            <a:srgbClr val="FFB600"/>
          </a:solidFill>
          <a:ln>
            <a:noFill/>
          </a:ln>
        </p:spPr>
        <p:txBody>
          <a:bodyPr anchorCtr="0" anchor="ctr" bIns="91425" lIns="91425" rIns="91425" wrap="square" tIns="91425">
            <a:noAutofit/>
          </a:bodyPr>
          <a:lstStyle/>
          <a:p>
            <a:pPr lvl="0">
              <a:spcBef>
                <a:spcPts val="0"/>
              </a:spcBef>
              <a:buNone/>
            </a:pPr>
            <a:r>
              <a:t/>
            </a:r>
            <a:endParaRPr/>
          </a:p>
        </p:txBody>
      </p:sp>
      <p:sp>
        <p:nvSpPr>
          <p:cNvPr id="167" name="Shape 167"/>
          <p:cNvSpPr/>
          <p:nvPr/>
        </p:nvSpPr>
        <p:spPr>
          <a:xfrm>
            <a:off x="8094101" y="3973940"/>
            <a:ext cx="413400" cy="413400"/>
          </a:xfrm>
          <a:prstGeom prst="ellipse">
            <a:avLst/>
          </a:prstGeom>
          <a:solidFill>
            <a:srgbClr val="FC4540">
              <a:alpha val="78850"/>
            </a:srgbClr>
          </a:solidFill>
          <a:ln>
            <a:noFill/>
          </a:ln>
        </p:spPr>
        <p:txBody>
          <a:bodyPr anchorCtr="0" anchor="ctr" bIns="91425" lIns="91425" rIns="91425" wrap="square" tIns="91425">
            <a:noAutofit/>
          </a:bodyPr>
          <a:lstStyle/>
          <a:p>
            <a:pPr lvl="0">
              <a:spcBef>
                <a:spcPts val="0"/>
              </a:spcBef>
              <a:buNone/>
            </a:pPr>
            <a:r>
              <a:t/>
            </a:r>
            <a:endParaRPr/>
          </a:p>
        </p:txBody>
      </p:sp>
      <p:sp>
        <p:nvSpPr>
          <p:cNvPr id="168" name="Shape 168"/>
          <p:cNvSpPr/>
          <p:nvPr/>
        </p:nvSpPr>
        <p:spPr>
          <a:xfrm>
            <a:off x="8622049" y="3872635"/>
            <a:ext cx="213000" cy="213000"/>
          </a:xfrm>
          <a:prstGeom prst="ellipse">
            <a:avLst/>
          </a:prstGeom>
          <a:solidFill>
            <a:srgbClr val="FF9755"/>
          </a:solidFill>
          <a:ln>
            <a:noFill/>
          </a:ln>
        </p:spPr>
        <p:txBody>
          <a:bodyPr anchorCtr="0" anchor="ctr" bIns="91425" lIns="91425" rIns="91425" wrap="square" tIns="91425">
            <a:noAutofit/>
          </a:bodyPr>
          <a:lstStyle/>
          <a:p>
            <a:pPr lvl="0">
              <a:spcBef>
                <a:spcPts val="0"/>
              </a:spcBef>
              <a:buNone/>
            </a:pPr>
            <a:r>
              <a:t/>
            </a:r>
            <a:endParaRPr/>
          </a:p>
        </p:txBody>
      </p:sp>
      <p:sp>
        <p:nvSpPr>
          <p:cNvPr id="169" name="Shape 169"/>
          <p:cNvSpPr/>
          <p:nvPr/>
        </p:nvSpPr>
        <p:spPr>
          <a:xfrm>
            <a:off x="7550022" y="4801658"/>
            <a:ext cx="213000" cy="213000"/>
          </a:xfrm>
          <a:prstGeom prst="ellipse">
            <a:avLst/>
          </a:prstGeom>
          <a:solidFill>
            <a:srgbClr val="FFB600"/>
          </a:solidFill>
          <a:ln>
            <a:noFill/>
          </a:ln>
        </p:spPr>
        <p:txBody>
          <a:bodyPr anchorCtr="0" anchor="ctr" bIns="91425" lIns="91425" rIns="91425" wrap="square" tIns="91425">
            <a:noAutofit/>
          </a:bodyPr>
          <a:lstStyle/>
          <a:p>
            <a:pPr lvl="0">
              <a:spcBef>
                <a:spcPts val="0"/>
              </a:spcBef>
              <a:buNone/>
            </a:pPr>
            <a:r>
              <a:t/>
            </a:r>
            <a:endParaRPr/>
          </a:p>
        </p:txBody>
      </p:sp>
      <p:sp>
        <p:nvSpPr>
          <p:cNvPr id="170" name="Shape 170"/>
          <p:cNvSpPr/>
          <p:nvPr/>
        </p:nvSpPr>
        <p:spPr>
          <a:xfrm>
            <a:off x="7325661" y="4674667"/>
            <a:ext cx="93900" cy="93900"/>
          </a:xfrm>
          <a:prstGeom prst="ellipse">
            <a:avLst/>
          </a:prstGeom>
          <a:solidFill>
            <a:srgbClr val="02BDC7"/>
          </a:solidFill>
          <a:ln>
            <a:noFill/>
          </a:ln>
        </p:spPr>
        <p:txBody>
          <a:bodyPr anchorCtr="0" anchor="ctr" bIns="91425" lIns="91425" rIns="91425" wrap="square" tIns="91425">
            <a:noAutofit/>
          </a:bodyPr>
          <a:lstStyle/>
          <a:p>
            <a:pPr lvl="0">
              <a:spcBef>
                <a:spcPts val="0"/>
              </a:spcBef>
              <a:buNone/>
            </a:pPr>
            <a:r>
              <a:t/>
            </a:r>
            <a:endParaRPr/>
          </a:p>
        </p:txBody>
      </p:sp>
      <p:sp>
        <p:nvSpPr>
          <p:cNvPr id="171" name="Shape 171"/>
          <p:cNvSpPr/>
          <p:nvPr/>
        </p:nvSpPr>
        <p:spPr>
          <a:xfrm>
            <a:off x="91939" y="2887250"/>
            <a:ext cx="93900" cy="93900"/>
          </a:xfrm>
          <a:prstGeom prst="ellipse">
            <a:avLst/>
          </a:prstGeom>
          <a:solidFill>
            <a:srgbClr val="FFB600"/>
          </a:solidFill>
          <a:ln>
            <a:noFill/>
          </a:ln>
        </p:spPr>
        <p:txBody>
          <a:bodyPr anchorCtr="0" anchor="ctr" bIns="91425" lIns="91425" rIns="91425" wrap="square" tIns="91425">
            <a:noAutofit/>
          </a:bodyPr>
          <a:lstStyle/>
          <a:p>
            <a:pPr lvl="0">
              <a:spcBef>
                <a:spcPts val="0"/>
              </a:spcBef>
              <a:buNone/>
            </a:pPr>
            <a:r>
              <a:t/>
            </a:r>
            <a:endParaRPr/>
          </a:p>
        </p:txBody>
      </p:sp>
      <p:sp>
        <p:nvSpPr>
          <p:cNvPr id="172" name="Shape 172"/>
          <p:cNvSpPr/>
          <p:nvPr/>
        </p:nvSpPr>
        <p:spPr>
          <a:xfrm>
            <a:off x="8726411" y="3200065"/>
            <a:ext cx="336767" cy="336767"/>
          </a:xfrm>
          <a:custGeom>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73" name="Shape 173"/>
          <p:cNvGrpSpPr/>
          <p:nvPr/>
        </p:nvGrpSpPr>
        <p:grpSpPr>
          <a:xfrm>
            <a:off x="8142375" y="4477573"/>
            <a:ext cx="508851" cy="478711"/>
            <a:chOff x="5972700" y="2330200"/>
            <a:chExt cx="411625" cy="387275"/>
          </a:xfrm>
        </p:grpSpPr>
        <p:sp>
          <p:nvSpPr>
            <p:cNvPr id="174" name="Shape 174"/>
            <p:cNvSpPr/>
            <p:nvPr/>
          </p:nvSpPr>
          <p:spPr>
            <a:xfrm>
              <a:off x="5972700" y="2476950"/>
              <a:ext cx="98050" cy="219825"/>
            </a:xfrm>
            <a:custGeom>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75" name="Shape 175"/>
            <p:cNvSpPr/>
            <p:nvPr/>
          </p:nvSpPr>
          <p:spPr>
            <a:xfrm>
              <a:off x="6078025" y="2330200"/>
              <a:ext cx="306300" cy="387275"/>
            </a:xfrm>
            <a:custGeom>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grpSp>
        <p:nvGrpSpPr>
          <p:cNvPr id="176" name="Shape 176"/>
          <p:cNvGrpSpPr/>
          <p:nvPr/>
        </p:nvGrpSpPr>
        <p:grpSpPr>
          <a:xfrm>
            <a:off x="2139871" y="482540"/>
            <a:ext cx="398658" cy="631920"/>
            <a:chOff x="6718575" y="2318625"/>
            <a:chExt cx="256950" cy="407375"/>
          </a:xfrm>
        </p:grpSpPr>
        <p:sp>
          <p:nvSpPr>
            <p:cNvPr id="177" name="Shape 177"/>
            <p:cNvSpPr/>
            <p:nvPr/>
          </p:nvSpPr>
          <p:spPr>
            <a:xfrm>
              <a:off x="6795900" y="2673600"/>
              <a:ext cx="102300" cy="22550"/>
            </a:xfrm>
            <a:custGeom>
              <a:pathLst>
                <a:path extrusionOk="0" fill="none" h="902" w="4092">
                  <a:moveTo>
                    <a:pt x="4092" y="902"/>
                  </a:moveTo>
                  <a:lnTo>
                    <a:pt x="4092" y="1"/>
                  </a:lnTo>
                  <a:lnTo>
                    <a:pt x="0" y="1"/>
                  </a:lnTo>
                  <a:lnTo>
                    <a:pt x="0" y="902"/>
                  </a:lnTo>
                  <a:lnTo>
                    <a:pt x="4092" y="902"/>
                  </a:lnTo>
                  <a:close/>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78" name="Shape 178"/>
            <p:cNvSpPr/>
            <p:nvPr/>
          </p:nvSpPr>
          <p:spPr>
            <a:xfrm>
              <a:off x="6795900" y="2650475"/>
              <a:ext cx="102300" cy="22550"/>
            </a:xfrm>
            <a:custGeom>
              <a:pathLst>
                <a:path extrusionOk="0" fill="none" h="902" w="4092">
                  <a:moveTo>
                    <a:pt x="4092" y="901"/>
                  </a:moveTo>
                  <a:lnTo>
                    <a:pt x="4092" y="0"/>
                  </a:lnTo>
                  <a:lnTo>
                    <a:pt x="0" y="0"/>
                  </a:lnTo>
                  <a:lnTo>
                    <a:pt x="0" y="901"/>
                  </a:lnTo>
                  <a:lnTo>
                    <a:pt x="4092" y="901"/>
                  </a:lnTo>
                  <a:close/>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79" name="Shape 179"/>
            <p:cNvSpPr/>
            <p:nvPr/>
          </p:nvSpPr>
          <p:spPr>
            <a:xfrm>
              <a:off x="6795900" y="2696125"/>
              <a:ext cx="102300" cy="29875"/>
            </a:xfrm>
            <a:custGeom>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80" name="Shape 180"/>
            <p:cNvSpPr/>
            <p:nvPr/>
          </p:nvSpPr>
          <p:spPr>
            <a:xfrm>
              <a:off x="6784925" y="2459275"/>
              <a:ext cx="35350" cy="166875"/>
            </a:xfrm>
            <a:custGeom>
              <a:pathLst>
                <a:path extrusionOk="0" fill="none" h="6675" w="1414">
                  <a:moveTo>
                    <a:pt x="1413" y="6674"/>
                  </a:moveTo>
                  <a:lnTo>
                    <a:pt x="1413" y="6674"/>
                  </a:lnTo>
                  <a:lnTo>
                    <a:pt x="585" y="2850"/>
                  </a:lnTo>
                  <a:lnTo>
                    <a:pt x="1" y="1"/>
                  </a:lnTo>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81" name="Shape 181"/>
            <p:cNvSpPr/>
            <p:nvPr/>
          </p:nvSpPr>
          <p:spPr>
            <a:xfrm>
              <a:off x="6718575" y="2318625"/>
              <a:ext cx="256950" cy="307525"/>
            </a:xfrm>
            <a:custGeom>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82" name="Shape 182"/>
            <p:cNvSpPr/>
            <p:nvPr/>
          </p:nvSpPr>
          <p:spPr>
            <a:xfrm>
              <a:off x="6873825" y="2459275"/>
              <a:ext cx="35350" cy="166875"/>
            </a:xfrm>
            <a:custGeom>
              <a:pathLst>
                <a:path extrusionOk="0" fill="none" h="6675" w="1414">
                  <a:moveTo>
                    <a:pt x="1413" y="1"/>
                  </a:moveTo>
                  <a:lnTo>
                    <a:pt x="1413" y="1"/>
                  </a:lnTo>
                  <a:lnTo>
                    <a:pt x="829" y="2850"/>
                  </a:lnTo>
                  <a:lnTo>
                    <a:pt x="1" y="6674"/>
                  </a:lnTo>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83" name="Shape 183"/>
            <p:cNvSpPr/>
            <p:nvPr/>
          </p:nvSpPr>
          <p:spPr>
            <a:xfrm>
              <a:off x="6801975" y="2453200"/>
              <a:ext cx="90150" cy="19500"/>
            </a:xfrm>
            <a:custGeom>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84" name="Shape 184"/>
            <p:cNvSpPr/>
            <p:nvPr/>
          </p:nvSpPr>
          <p:spPr>
            <a:xfrm>
              <a:off x="6795900" y="2628550"/>
              <a:ext cx="102300" cy="25"/>
            </a:xfrm>
            <a:custGeom>
              <a:pathLst>
                <a:path extrusionOk="0" fill="none" h="1" w="4092">
                  <a:moveTo>
                    <a:pt x="0" y="1"/>
                  </a:moveTo>
                  <a:lnTo>
                    <a:pt x="4092" y="1"/>
                  </a:lnTo>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sp>
        <p:nvSpPr>
          <p:cNvPr id="185" name="Shape 185"/>
          <p:cNvSpPr txBox="1"/>
          <p:nvPr>
            <p:ph type="title"/>
          </p:nvPr>
        </p:nvSpPr>
        <p:spPr>
          <a:xfrm>
            <a:off x="144075" y="559475"/>
            <a:ext cx="2142000" cy="2630400"/>
          </a:xfrm>
          <a:prstGeom prst="rect">
            <a:avLst/>
          </a:prstGeom>
        </p:spPr>
        <p:txBody>
          <a:bodyPr anchorCtr="0" anchor="ctr"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86" name="Shape 186"/>
          <p:cNvSpPr txBox="1"/>
          <p:nvPr>
            <p:ph idx="1" type="body"/>
          </p:nvPr>
        </p:nvSpPr>
        <p:spPr>
          <a:xfrm>
            <a:off x="2683000" y="1428750"/>
            <a:ext cx="1858800" cy="2739300"/>
          </a:xfrm>
          <a:prstGeom prst="rect">
            <a:avLst/>
          </a:prstGeom>
        </p:spPr>
        <p:txBody>
          <a:bodyPr anchorCtr="0" anchor="t" bIns="91425" lIns="91425" rIns="91425" wrap="square" tIns="91425"/>
          <a:lstStyle>
            <a:lvl1pPr lvl="0" rtl="0">
              <a:spcBef>
                <a:spcPts val="0"/>
              </a:spcBef>
              <a:buSzPct val="100000"/>
              <a:defRPr sz="1300"/>
            </a:lvl1pPr>
            <a:lvl2pPr lvl="1" rtl="0">
              <a:spcBef>
                <a:spcPts val="0"/>
              </a:spcBef>
              <a:buSzPct val="100000"/>
              <a:defRPr sz="1300"/>
            </a:lvl2pPr>
            <a:lvl3pPr lvl="2" rtl="0">
              <a:spcBef>
                <a:spcPts val="0"/>
              </a:spcBef>
              <a:buSzPct val="100000"/>
              <a:defRPr sz="1300"/>
            </a:lvl3pPr>
            <a:lvl4pPr lvl="3" rtl="0">
              <a:spcBef>
                <a:spcPts val="0"/>
              </a:spcBef>
              <a:buSzPct val="100000"/>
              <a:defRPr sz="1300"/>
            </a:lvl4pPr>
            <a:lvl5pPr lvl="4" rtl="0">
              <a:spcBef>
                <a:spcPts val="0"/>
              </a:spcBef>
              <a:buSzPct val="100000"/>
              <a:defRPr sz="1300"/>
            </a:lvl5pPr>
            <a:lvl6pPr lvl="5" rtl="0">
              <a:spcBef>
                <a:spcPts val="0"/>
              </a:spcBef>
              <a:buSzPct val="100000"/>
              <a:defRPr sz="1300"/>
            </a:lvl6pPr>
            <a:lvl7pPr lvl="6" rtl="0">
              <a:spcBef>
                <a:spcPts val="0"/>
              </a:spcBef>
              <a:buSzPct val="100000"/>
              <a:defRPr sz="1300"/>
            </a:lvl7pPr>
            <a:lvl8pPr lvl="7" rtl="0">
              <a:spcBef>
                <a:spcPts val="0"/>
              </a:spcBef>
              <a:buSzPct val="100000"/>
              <a:defRPr sz="1300"/>
            </a:lvl8pPr>
            <a:lvl9pPr lvl="8" rtl="0">
              <a:spcBef>
                <a:spcPts val="0"/>
              </a:spcBef>
              <a:buSzPct val="100000"/>
              <a:defRPr sz="1300"/>
            </a:lvl9pPr>
          </a:lstStyle>
          <a:p/>
        </p:txBody>
      </p:sp>
      <p:sp>
        <p:nvSpPr>
          <p:cNvPr id="187" name="Shape 187"/>
          <p:cNvSpPr txBox="1"/>
          <p:nvPr>
            <p:ph idx="2" type="body"/>
          </p:nvPr>
        </p:nvSpPr>
        <p:spPr>
          <a:xfrm>
            <a:off x="4637114" y="1428750"/>
            <a:ext cx="1858800" cy="2739300"/>
          </a:xfrm>
          <a:prstGeom prst="rect">
            <a:avLst/>
          </a:prstGeom>
        </p:spPr>
        <p:txBody>
          <a:bodyPr anchorCtr="0" anchor="t" bIns="91425" lIns="91425" rIns="91425" wrap="square" tIns="91425"/>
          <a:lstStyle>
            <a:lvl1pPr lvl="0" rtl="0">
              <a:spcBef>
                <a:spcPts val="0"/>
              </a:spcBef>
              <a:buSzPct val="100000"/>
              <a:defRPr sz="1300"/>
            </a:lvl1pPr>
            <a:lvl2pPr lvl="1" rtl="0">
              <a:spcBef>
                <a:spcPts val="0"/>
              </a:spcBef>
              <a:buSzPct val="100000"/>
              <a:defRPr sz="1300"/>
            </a:lvl2pPr>
            <a:lvl3pPr lvl="2" rtl="0">
              <a:spcBef>
                <a:spcPts val="0"/>
              </a:spcBef>
              <a:buSzPct val="100000"/>
              <a:defRPr sz="1300"/>
            </a:lvl3pPr>
            <a:lvl4pPr lvl="3" rtl="0">
              <a:spcBef>
                <a:spcPts val="0"/>
              </a:spcBef>
              <a:buSzPct val="100000"/>
              <a:defRPr sz="1300"/>
            </a:lvl4pPr>
            <a:lvl5pPr lvl="4" rtl="0">
              <a:spcBef>
                <a:spcPts val="0"/>
              </a:spcBef>
              <a:buSzPct val="100000"/>
              <a:defRPr sz="1300"/>
            </a:lvl5pPr>
            <a:lvl6pPr lvl="5" rtl="0">
              <a:spcBef>
                <a:spcPts val="0"/>
              </a:spcBef>
              <a:buSzPct val="100000"/>
              <a:defRPr sz="1300"/>
            </a:lvl6pPr>
            <a:lvl7pPr lvl="6" rtl="0">
              <a:spcBef>
                <a:spcPts val="0"/>
              </a:spcBef>
              <a:buSzPct val="100000"/>
              <a:defRPr sz="1300"/>
            </a:lvl7pPr>
            <a:lvl8pPr lvl="7" rtl="0">
              <a:spcBef>
                <a:spcPts val="0"/>
              </a:spcBef>
              <a:buSzPct val="100000"/>
              <a:defRPr sz="1300"/>
            </a:lvl8pPr>
            <a:lvl9pPr lvl="8" rtl="0">
              <a:spcBef>
                <a:spcPts val="0"/>
              </a:spcBef>
              <a:buSzPct val="100000"/>
              <a:defRPr sz="1300"/>
            </a:lvl9pPr>
          </a:lstStyle>
          <a:p/>
        </p:txBody>
      </p:sp>
      <p:sp>
        <p:nvSpPr>
          <p:cNvPr id="188" name="Shape 188"/>
          <p:cNvSpPr txBox="1"/>
          <p:nvPr>
            <p:ph idx="3" type="body"/>
          </p:nvPr>
        </p:nvSpPr>
        <p:spPr>
          <a:xfrm>
            <a:off x="6591228" y="1428750"/>
            <a:ext cx="1858800" cy="2739300"/>
          </a:xfrm>
          <a:prstGeom prst="rect">
            <a:avLst/>
          </a:prstGeom>
        </p:spPr>
        <p:txBody>
          <a:bodyPr anchorCtr="0" anchor="t" bIns="91425" lIns="91425" rIns="91425" wrap="square" tIns="91425"/>
          <a:lstStyle>
            <a:lvl1pPr lvl="0" rtl="0">
              <a:spcBef>
                <a:spcPts val="0"/>
              </a:spcBef>
              <a:buSzPct val="100000"/>
              <a:defRPr sz="1300"/>
            </a:lvl1pPr>
            <a:lvl2pPr lvl="1" rtl="0">
              <a:spcBef>
                <a:spcPts val="0"/>
              </a:spcBef>
              <a:buSzPct val="100000"/>
              <a:defRPr sz="1300"/>
            </a:lvl2pPr>
            <a:lvl3pPr lvl="2" rtl="0">
              <a:spcBef>
                <a:spcPts val="0"/>
              </a:spcBef>
              <a:buSzPct val="100000"/>
              <a:defRPr sz="1300"/>
            </a:lvl3pPr>
            <a:lvl4pPr lvl="3" rtl="0">
              <a:spcBef>
                <a:spcPts val="0"/>
              </a:spcBef>
              <a:buSzPct val="100000"/>
              <a:defRPr sz="1300"/>
            </a:lvl4pPr>
            <a:lvl5pPr lvl="4" rtl="0">
              <a:spcBef>
                <a:spcPts val="0"/>
              </a:spcBef>
              <a:buSzPct val="100000"/>
              <a:defRPr sz="1300"/>
            </a:lvl5pPr>
            <a:lvl6pPr lvl="5" rtl="0">
              <a:spcBef>
                <a:spcPts val="0"/>
              </a:spcBef>
              <a:buSzPct val="100000"/>
              <a:defRPr sz="1300"/>
            </a:lvl6pPr>
            <a:lvl7pPr lvl="6" rtl="0">
              <a:spcBef>
                <a:spcPts val="0"/>
              </a:spcBef>
              <a:buSzPct val="100000"/>
              <a:defRPr sz="1300"/>
            </a:lvl7pPr>
            <a:lvl8pPr lvl="7" rtl="0">
              <a:spcBef>
                <a:spcPts val="0"/>
              </a:spcBef>
              <a:buSzPct val="100000"/>
              <a:defRPr sz="1300"/>
            </a:lvl8pPr>
            <a:lvl9pPr lvl="8" rtl="0">
              <a:spcBef>
                <a:spcPts val="0"/>
              </a:spcBef>
              <a:buSzPct val="100000"/>
              <a:defRPr sz="1300"/>
            </a:lvl9pPr>
          </a:lstStyle>
          <a:p/>
        </p:txBody>
      </p:sp>
      <p:sp>
        <p:nvSpPr>
          <p:cNvPr id="189" name="Shape 189"/>
          <p:cNvSpPr txBox="1"/>
          <p:nvPr>
            <p:ph idx="12" type="sldNum"/>
          </p:nvPr>
        </p:nvSpPr>
        <p:spPr>
          <a:xfrm>
            <a:off x="8117984" y="418063"/>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190" name="Shape 190"/>
        <p:cNvGrpSpPr/>
        <p:nvPr/>
      </p:nvGrpSpPr>
      <p:grpSpPr>
        <a:xfrm>
          <a:off x="0" y="0"/>
          <a:ext cx="0" cy="0"/>
          <a:chOff x="0" y="0"/>
          <a:chExt cx="0" cy="0"/>
        </a:xfrm>
      </p:grpSpPr>
      <p:sp>
        <p:nvSpPr>
          <p:cNvPr id="191" name="Shape 191"/>
          <p:cNvSpPr/>
          <p:nvPr/>
        </p:nvSpPr>
        <p:spPr>
          <a:xfrm>
            <a:off x="407150" y="407075"/>
            <a:ext cx="8329800" cy="4329300"/>
          </a:xfrm>
          <a:prstGeom prst="rect">
            <a:avLst/>
          </a:prstGeom>
          <a:solidFill>
            <a:srgbClr val="DEE9F2"/>
          </a:solidFill>
          <a:ln>
            <a:noFill/>
          </a:ln>
        </p:spPr>
        <p:txBody>
          <a:bodyPr anchorCtr="0" anchor="ctr" bIns="91425" lIns="91425" rIns="91425" wrap="square" tIns="91425">
            <a:noAutofit/>
          </a:bodyPr>
          <a:lstStyle/>
          <a:p>
            <a:pPr lvl="0">
              <a:spcBef>
                <a:spcPts val="0"/>
              </a:spcBef>
              <a:buNone/>
            </a:pPr>
            <a:r>
              <a:t/>
            </a:r>
            <a:endParaRPr/>
          </a:p>
        </p:txBody>
      </p:sp>
      <p:sp>
        <p:nvSpPr>
          <p:cNvPr id="192" name="Shape 192"/>
          <p:cNvSpPr/>
          <p:nvPr/>
        </p:nvSpPr>
        <p:spPr>
          <a:xfrm>
            <a:off x="-167025" y="559475"/>
            <a:ext cx="2630400" cy="2630400"/>
          </a:xfrm>
          <a:prstGeom prst="ellipse">
            <a:avLst/>
          </a:prstGeom>
          <a:solidFill>
            <a:srgbClr val="02BDC7"/>
          </a:solidFill>
          <a:ln>
            <a:noFill/>
          </a:ln>
        </p:spPr>
        <p:txBody>
          <a:bodyPr anchorCtr="0" anchor="ctr" bIns="91425" lIns="91425" rIns="91425" wrap="square" tIns="91425">
            <a:noAutofit/>
          </a:bodyPr>
          <a:lstStyle/>
          <a:p>
            <a:pPr lvl="0">
              <a:spcBef>
                <a:spcPts val="0"/>
              </a:spcBef>
              <a:buNone/>
            </a:pPr>
            <a:r>
              <a:t/>
            </a:r>
            <a:endParaRPr/>
          </a:p>
        </p:txBody>
      </p:sp>
      <p:sp>
        <p:nvSpPr>
          <p:cNvPr id="193" name="Shape 193"/>
          <p:cNvSpPr/>
          <p:nvPr/>
        </p:nvSpPr>
        <p:spPr>
          <a:xfrm>
            <a:off x="1812100" y="271400"/>
            <a:ext cx="1054200" cy="1054200"/>
          </a:xfrm>
          <a:prstGeom prst="ellipse">
            <a:avLst/>
          </a:prstGeom>
          <a:solidFill>
            <a:srgbClr val="FFB600">
              <a:alpha val="79620"/>
            </a:srgbClr>
          </a:solidFill>
          <a:ln>
            <a:noFill/>
          </a:ln>
        </p:spPr>
        <p:txBody>
          <a:bodyPr anchorCtr="0" anchor="ctr" bIns="91425" lIns="91425" rIns="91425" wrap="square" tIns="91425">
            <a:noAutofit/>
          </a:bodyPr>
          <a:lstStyle/>
          <a:p>
            <a:pPr lvl="0">
              <a:spcBef>
                <a:spcPts val="0"/>
              </a:spcBef>
              <a:buNone/>
            </a:pPr>
            <a:r>
              <a:t/>
            </a:r>
            <a:endParaRPr/>
          </a:p>
        </p:txBody>
      </p:sp>
      <p:sp>
        <p:nvSpPr>
          <p:cNvPr id="194" name="Shape 194"/>
          <p:cNvSpPr/>
          <p:nvPr/>
        </p:nvSpPr>
        <p:spPr>
          <a:xfrm>
            <a:off x="1704597" y="-129655"/>
            <a:ext cx="300900" cy="300900"/>
          </a:xfrm>
          <a:prstGeom prst="ellipse">
            <a:avLst/>
          </a:prstGeom>
          <a:solidFill>
            <a:srgbClr val="FF9755"/>
          </a:solidFill>
          <a:ln>
            <a:noFill/>
          </a:ln>
        </p:spPr>
        <p:txBody>
          <a:bodyPr anchorCtr="0" anchor="ctr" bIns="91425" lIns="91425" rIns="91425" wrap="square" tIns="91425">
            <a:noAutofit/>
          </a:bodyPr>
          <a:lstStyle/>
          <a:p>
            <a:pPr lvl="0">
              <a:spcBef>
                <a:spcPts val="0"/>
              </a:spcBef>
              <a:buNone/>
            </a:pPr>
            <a:r>
              <a:t/>
            </a:r>
            <a:endParaRPr/>
          </a:p>
        </p:txBody>
      </p:sp>
      <p:sp>
        <p:nvSpPr>
          <p:cNvPr id="195" name="Shape 195"/>
          <p:cNvSpPr/>
          <p:nvPr/>
        </p:nvSpPr>
        <p:spPr>
          <a:xfrm>
            <a:off x="228600" y="2887250"/>
            <a:ext cx="605400" cy="605400"/>
          </a:xfrm>
          <a:prstGeom prst="ellipse">
            <a:avLst/>
          </a:prstGeom>
          <a:solidFill>
            <a:srgbClr val="FC4540">
              <a:alpha val="78850"/>
            </a:srgbClr>
          </a:solidFill>
          <a:ln>
            <a:noFill/>
          </a:ln>
        </p:spPr>
        <p:txBody>
          <a:bodyPr anchorCtr="0" anchor="ctr" bIns="91425" lIns="91425" rIns="91425" wrap="square" tIns="91425">
            <a:noAutofit/>
          </a:bodyPr>
          <a:lstStyle/>
          <a:p>
            <a:pPr lvl="0">
              <a:spcBef>
                <a:spcPts val="0"/>
              </a:spcBef>
              <a:buNone/>
            </a:pPr>
            <a:r>
              <a:t/>
            </a:r>
            <a:endParaRPr/>
          </a:p>
        </p:txBody>
      </p:sp>
      <p:sp>
        <p:nvSpPr>
          <p:cNvPr id="196" name="Shape 196"/>
          <p:cNvSpPr/>
          <p:nvPr/>
        </p:nvSpPr>
        <p:spPr>
          <a:xfrm>
            <a:off x="1522903" y="316285"/>
            <a:ext cx="213000" cy="213000"/>
          </a:xfrm>
          <a:prstGeom prst="ellipse">
            <a:avLst/>
          </a:prstGeom>
          <a:solidFill>
            <a:srgbClr val="FC4067"/>
          </a:solidFill>
          <a:ln>
            <a:noFill/>
          </a:ln>
        </p:spPr>
        <p:txBody>
          <a:bodyPr anchorCtr="0" anchor="ctr" bIns="91425" lIns="91425" rIns="91425" wrap="square" tIns="91425">
            <a:noAutofit/>
          </a:bodyPr>
          <a:lstStyle/>
          <a:p>
            <a:pPr lvl="0">
              <a:spcBef>
                <a:spcPts val="0"/>
              </a:spcBef>
              <a:buNone/>
            </a:pPr>
            <a:r>
              <a:t/>
            </a:r>
            <a:endParaRPr/>
          </a:p>
        </p:txBody>
      </p:sp>
      <p:sp>
        <p:nvSpPr>
          <p:cNvPr id="197" name="Shape 197"/>
          <p:cNvSpPr/>
          <p:nvPr/>
        </p:nvSpPr>
        <p:spPr>
          <a:xfrm>
            <a:off x="7847950" y="4168079"/>
            <a:ext cx="1097700" cy="1097700"/>
          </a:xfrm>
          <a:prstGeom prst="ellipse">
            <a:avLst/>
          </a:prstGeom>
          <a:solidFill>
            <a:srgbClr val="02BDC7"/>
          </a:solidFill>
          <a:ln>
            <a:noFill/>
          </a:ln>
        </p:spPr>
        <p:txBody>
          <a:bodyPr anchorCtr="0" anchor="ctr" bIns="91425" lIns="91425" rIns="91425" wrap="square" tIns="91425">
            <a:noAutofit/>
          </a:bodyPr>
          <a:lstStyle/>
          <a:p>
            <a:pPr lvl="0">
              <a:spcBef>
                <a:spcPts val="0"/>
              </a:spcBef>
              <a:buNone/>
            </a:pPr>
            <a:r>
              <a:t/>
            </a:r>
            <a:endParaRPr/>
          </a:p>
        </p:txBody>
      </p:sp>
      <p:sp>
        <p:nvSpPr>
          <p:cNvPr id="198" name="Shape 198"/>
          <p:cNvSpPr/>
          <p:nvPr/>
        </p:nvSpPr>
        <p:spPr>
          <a:xfrm>
            <a:off x="8507494" y="2981146"/>
            <a:ext cx="774600" cy="774600"/>
          </a:xfrm>
          <a:prstGeom prst="ellipse">
            <a:avLst/>
          </a:prstGeom>
          <a:solidFill>
            <a:srgbClr val="FFB600"/>
          </a:solidFill>
          <a:ln>
            <a:noFill/>
          </a:ln>
        </p:spPr>
        <p:txBody>
          <a:bodyPr anchorCtr="0" anchor="ctr" bIns="91425" lIns="91425" rIns="91425" wrap="square" tIns="91425">
            <a:noAutofit/>
          </a:bodyPr>
          <a:lstStyle/>
          <a:p>
            <a:pPr lvl="0">
              <a:spcBef>
                <a:spcPts val="0"/>
              </a:spcBef>
              <a:buNone/>
            </a:pPr>
            <a:r>
              <a:t/>
            </a:r>
            <a:endParaRPr/>
          </a:p>
        </p:txBody>
      </p:sp>
      <p:sp>
        <p:nvSpPr>
          <p:cNvPr id="199" name="Shape 199"/>
          <p:cNvSpPr/>
          <p:nvPr/>
        </p:nvSpPr>
        <p:spPr>
          <a:xfrm>
            <a:off x="8094101" y="3973940"/>
            <a:ext cx="413400" cy="413400"/>
          </a:xfrm>
          <a:prstGeom prst="ellipse">
            <a:avLst/>
          </a:prstGeom>
          <a:solidFill>
            <a:srgbClr val="FC4540">
              <a:alpha val="78850"/>
            </a:srgbClr>
          </a:solidFill>
          <a:ln>
            <a:noFill/>
          </a:ln>
        </p:spPr>
        <p:txBody>
          <a:bodyPr anchorCtr="0" anchor="ctr" bIns="91425" lIns="91425" rIns="91425" wrap="square" tIns="91425">
            <a:noAutofit/>
          </a:bodyPr>
          <a:lstStyle/>
          <a:p>
            <a:pPr lvl="0">
              <a:spcBef>
                <a:spcPts val="0"/>
              </a:spcBef>
              <a:buNone/>
            </a:pPr>
            <a:r>
              <a:t/>
            </a:r>
            <a:endParaRPr/>
          </a:p>
        </p:txBody>
      </p:sp>
      <p:sp>
        <p:nvSpPr>
          <p:cNvPr id="200" name="Shape 200"/>
          <p:cNvSpPr/>
          <p:nvPr/>
        </p:nvSpPr>
        <p:spPr>
          <a:xfrm>
            <a:off x="8622049" y="3872635"/>
            <a:ext cx="213000" cy="213000"/>
          </a:xfrm>
          <a:prstGeom prst="ellipse">
            <a:avLst/>
          </a:prstGeom>
          <a:solidFill>
            <a:srgbClr val="FF9755"/>
          </a:solidFill>
          <a:ln>
            <a:noFill/>
          </a:ln>
        </p:spPr>
        <p:txBody>
          <a:bodyPr anchorCtr="0" anchor="ctr" bIns="91425" lIns="91425" rIns="91425" wrap="square" tIns="91425">
            <a:noAutofit/>
          </a:bodyPr>
          <a:lstStyle/>
          <a:p>
            <a:pPr lvl="0">
              <a:spcBef>
                <a:spcPts val="0"/>
              </a:spcBef>
              <a:buNone/>
            </a:pPr>
            <a:r>
              <a:t/>
            </a:r>
            <a:endParaRPr/>
          </a:p>
        </p:txBody>
      </p:sp>
      <p:sp>
        <p:nvSpPr>
          <p:cNvPr id="201" name="Shape 201"/>
          <p:cNvSpPr/>
          <p:nvPr/>
        </p:nvSpPr>
        <p:spPr>
          <a:xfrm>
            <a:off x="7550022" y="4801658"/>
            <a:ext cx="213000" cy="213000"/>
          </a:xfrm>
          <a:prstGeom prst="ellipse">
            <a:avLst/>
          </a:prstGeom>
          <a:solidFill>
            <a:srgbClr val="FFB600"/>
          </a:solidFill>
          <a:ln>
            <a:noFill/>
          </a:ln>
        </p:spPr>
        <p:txBody>
          <a:bodyPr anchorCtr="0" anchor="ctr" bIns="91425" lIns="91425" rIns="91425" wrap="square" tIns="91425">
            <a:noAutofit/>
          </a:bodyPr>
          <a:lstStyle/>
          <a:p>
            <a:pPr lvl="0">
              <a:spcBef>
                <a:spcPts val="0"/>
              </a:spcBef>
              <a:buNone/>
            </a:pPr>
            <a:r>
              <a:t/>
            </a:r>
            <a:endParaRPr/>
          </a:p>
        </p:txBody>
      </p:sp>
      <p:sp>
        <p:nvSpPr>
          <p:cNvPr id="202" name="Shape 202"/>
          <p:cNvSpPr/>
          <p:nvPr/>
        </p:nvSpPr>
        <p:spPr>
          <a:xfrm>
            <a:off x="7325661" y="4674667"/>
            <a:ext cx="93900" cy="93900"/>
          </a:xfrm>
          <a:prstGeom prst="ellipse">
            <a:avLst/>
          </a:prstGeom>
          <a:solidFill>
            <a:srgbClr val="02BDC7"/>
          </a:solidFill>
          <a:ln>
            <a:noFill/>
          </a:ln>
        </p:spPr>
        <p:txBody>
          <a:bodyPr anchorCtr="0" anchor="ctr" bIns="91425" lIns="91425" rIns="91425" wrap="square" tIns="91425">
            <a:noAutofit/>
          </a:bodyPr>
          <a:lstStyle/>
          <a:p>
            <a:pPr lvl="0">
              <a:spcBef>
                <a:spcPts val="0"/>
              </a:spcBef>
              <a:buNone/>
            </a:pPr>
            <a:r>
              <a:t/>
            </a:r>
            <a:endParaRPr/>
          </a:p>
        </p:txBody>
      </p:sp>
      <p:sp>
        <p:nvSpPr>
          <p:cNvPr id="203" name="Shape 203"/>
          <p:cNvSpPr/>
          <p:nvPr/>
        </p:nvSpPr>
        <p:spPr>
          <a:xfrm>
            <a:off x="91939" y="2887250"/>
            <a:ext cx="93900" cy="93900"/>
          </a:xfrm>
          <a:prstGeom prst="ellipse">
            <a:avLst/>
          </a:prstGeom>
          <a:solidFill>
            <a:srgbClr val="FFB600"/>
          </a:solidFill>
          <a:ln>
            <a:noFill/>
          </a:ln>
        </p:spPr>
        <p:txBody>
          <a:bodyPr anchorCtr="0" anchor="ctr" bIns="91425" lIns="91425" rIns="91425" wrap="square" tIns="91425">
            <a:noAutofit/>
          </a:bodyPr>
          <a:lstStyle/>
          <a:p>
            <a:pPr lvl="0">
              <a:spcBef>
                <a:spcPts val="0"/>
              </a:spcBef>
              <a:buNone/>
            </a:pPr>
            <a:r>
              <a:t/>
            </a:r>
            <a:endParaRPr/>
          </a:p>
        </p:txBody>
      </p:sp>
      <p:sp>
        <p:nvSpPr>
          <p:cNvPr id="204" name="Shape 204"/>
          <p:cNvSpPr/>
          <p:nvPr/>
        </p:nvSpPr>
        <p:spPr>
          <a:xfrm>
            <a:off x="8726411" y="3200065"/>
            <a:ext cx="336767" cy="336767"/>
          </a:xfrm>
          <a:custGeom>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205" name="Shape 205"/>
          <p:cNvGrpSpPr/>
          <p:nvPr/>
        </p:nvGrpSpPr>
        <p:grpSpPr>
          <a:xfrm>
            <a:off x="8142375" y="4477573"/>
            <a:ext cx="508851" cy="478711"/>
            <a:chOff x="5972700" y="2330200"/>
            <a:chExt cx="411625" cy="387275"/>
          </a:xfrm>
        </p:grpSpPr>
        <p:sp>
          <p:nvSpPr>
            <p:cNvPr id="206" name="Shape 206"/>
            <p:cNvSpPr/>
            <p:nvPr/>
          </p:nvSpPr>
          <p:spPr>
            <a:xfrm>
              <a:off x="5972700" y="2476950"/>
              <a:ext cx="98050" cy="219825"/>
            </a:xfrm>
            <a:custGeom>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07" name="Shape 207"/>
            <p:cNvSpPr/>
            <p:nvPr/>
          </p:nvSpPr>
          <p:spPr>
            <a:xfrm>
              <a:off x="6078025" y="2330200"/>
              <a:ext cx="306300" cy="387275"/>
            </a:xfrm>
            <a:custGeom>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grpSp>
        <p:nvGrpSpPr>
          <p:cNvPr id="208" name="Shape 208"/>
          <p:cNvGrpSpPr/>
          <p:nvPr/>
        </p:nvGrpSpPr>
        <p:grpSpPr>
          <a:xfrm>
            <a:off x="2139871" y="482540"/>
            <a:ext cx="398658" cy="631920"/>
            <a:chOff x="6718575" y="2318625"/>
            <a:chExt cx="256950" cy="407375"/>
          </a:xfrm>
        </p:grpSpPr>
        <p:sp>
          <p:nvSpPr>
            <p:cNvPr id="209" name="Shape 209"/>
            <p:cNvSpPr/>
            <p:nvPr/>
          </p:nvSpPr>
          <p:spPr>
            <a:xfrm>
              <a:off x="6795900" y="2673600"/>
              <a:ext cx="102300" cy="22550"/>
            </a:xfrm>
            <a:custGeom>
              <a:pathLst>
                <a:path extrusionOk="0" fill="none" h="902" w="4092">
                  <a:moveTo>
                    <a:pt x="4092" y="902"/>
                  </a:moveTo>
                  <a:lnTo>
                    <a:pt x="4092" y="1"/>
                  </a:lnTo>
                  <a:lnTo>
                    <a:pt x="0" y="1"/>
                  </a:lnTo>
                  <a:lnTo>
                    <a:pt x="0" y="902"/>
                  </a:lnTo>
                  <a:lnTo>
                    <a:pt x="4092" y="902"/>
                  </a:lnTo>
                  <a:close/>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10" name="Shape 210"/>
            <p:cNvSpPr/>
            <p:nvPr/>
          </p:nvSpPr>
          <p:spPr>
            <a:xfrm>
              <a:off x="6795900" y="2650475"/>
              <a:ext cx="102300" cy="22550"/>
            </a:xfrm>
            <a:custGeom>
              <a:pathLst>
                <a:path extrusionOk="0" fill="none" h="902" w="4092">
                  <a:moveTo>
                    <a:pt x="4092" y="901"/>
                  </a:moveTo>
                  <a:lnTo>
                    <a:pt x="4092" y="0"/>
                  </a:lnTo>
                  <a:lnTo>
                    <a:pt x="0" y="0"/>
                  </a:lnTo>
                  <a:lnTo>
                    <a:pt x="0" y="901"/>
                  </a:lnTo>
                  <a:lnTo>
                    <a:pt x="4092" y="901"/>
                  </a:lnTo>
                  <a:close/>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11" name="Shape 211"/>
            <p:cNvSpPr/>
            <p:nvPr/>
          </p:nvSpPr>
          <p:spPr>
            <a:xfrm>
              <a:off x="6795900" y="2696125"/>
              <a:ext cx="102300" cy="29875"/>
            </a:xfrm>
            <a:custGeom>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12" name="Shape 212"/>
            <p:cNvSpPr/>
            <p:nvPr/>
          </p:nvSpPr>
          <p:spPr>
            <a:xfrm>
              <a:off x="6784925" y="2459275"/>
              <a:ext cx="35350" cy="166875"/>
            </a:xfrm>
            <a:custGeom>
              <a:pathLst>
                <a:path extrusionOk="0" fill="none" h="6675" w="1414">
                  <a:moveTo>
                    <a:pt x="1413" y="6674"/>
                  </a:moveTo>
                  <a:lnTo>
                    <a:pt x="1413" y="6674"/>
                  </a:lnTo>
                  <a:lnTo>
                    <a:pt x="585" y="2850"/>
                  </a:lnTo>
                  <a:lnTo>
                    <a:pt x="1" y="1"/>
                  </a:lnTo>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13" name="Shape 213"/>
            <p:cNvSpPr/>
            <p:nvPr/>
          </p:nvSpPr>
          <p:spPr>
            <a:xfrm>
              <a:off x="6718575" y="2318625"/>
              <a:ext cx="256950" cy="307525"/>
            </a:xfrm>
            <a:custGeom>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14" name="Shape 214"/>
            <p:cNvSpPr/>
            <p:nvPr/>
          </p:nvSpPr>
          <p:spPr>
            <a:xfrm>
              <a:off x="6873825" y="2459275"/>
              <a:ext cx="35350" cy="166875"/>
            </a:xfrm>
            <a:custGeom>
              <a:pathLst>
                <a:path extrusionOk="0" fill="none" h="6675" w="1414">
                  <a:moveTo>
                    <a:pt x="1413" y="1"/>
                  </a:moveTo>
                  <a:lnTo>
                    <a:pt x="1413" y="1"/>
                  </a:lnTo>
                  <a:lnTo>
                    <a:pt x="829" y="2850"/>
                  </a:lnTo>
                  <a:lnTo>
                    <a:pt x="1" y="6674"/>
                  </a:lnTo>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15" name="Shape 215"/>
            <p:cNvSpPr/>
            <p:nvPr/>
          </p:nvSpPr>
          <p:spPr>
            <a:xfrm>
              <a:off x="6801975" y="2453200"/>
              <a:ext cx="90150" cy="19500"/>
            </a:xfrm>
            <a:custGeom>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16" name="Shape 216"/>
            <p:cNvSpPr/>
            <p:nvPr/>
          </p:nvSpPr>
          <p:spPr>
            <a:xfrm>
              <a:off x="6795900" y="2628550"/>
              <a:ext cx="102300" cy="25"/>
            </a:xfrm>
            <a:custGeom>
              <a:pathLst>
                <a:path extrusionOk="0" fill="none" h="1" w="4092">
                  <a:moveTo>
                    <a:pt x="0" y="1"/>
                  </a:moveTo>
                  <a:lnTo>
                    <a:pt x="4092" y="1"/>
                  </a:lnTo>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sp>
        <p:nvSpPr>
          <p:cNvPr id="217" name="Shape 217"/>
          <p:cNvSpPr txBox="1"/>
          <p:nvPr>
            <p:ph type="title"/>
          </p:nvPr>
        </p:nvSpPr>
        <p:spPr>
          <a:xfrm>
            <a:off x="144075" y="559475"/>
            <a:ext cx="2142000" cy="2630400"/>
          </a:xfrm>
          <a:prstGeom prst="rect">
            <a:avLst/>
          </a:prstGeom>
        </p:spPr>
        <p:txBody>
          <a:bodyPr anchorCtr="0" anchor="ctr"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18" name="Shape 218"/>
          <p:cNvSpPr txBox="1"/>
          <p:nvPr>
            <p:ph idx="12" type="sldNum"/>
          </p:nvPr>
        </p:nvSpPr>
        <p:spPr>
          <a:xfrm>
            <a:off x="8117984" y="418063"/>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219" name="Shape 219"/>
        <p:cNvGrpSpPr/>
        <p:nvPr/>
      </p:nvGrpSpPr>
      <p:grpSpPr>
        <a:xfrm>
          <a:off x="0" y="0"/>
          <a:ext cx="0" cy="0"/>
          <a:chOff x="0" y="0"/>
          <a:chExt cx="0" cy="0"/>
        </a:xfrm>
      </p:grpSpPr>
      <p:sp>
        <p:nvSpPr>
          <p:cNvPr id="220" name="Shape 220"/>
          <p:cNvSpPr/>
          <p:nvPr/>
        </p:nvSpPr>
        <p:spPr>
          <a:xfrm>
            <a:off x="407150" y="407075"/>
            <a:ext cx="8329800" cy="4329300"/>
          </a:xfrm>
          <a:prstGeom prst="rect">
            <a:avLst/>
          </a:prstGeom>
          <a:solidFill>
            <a:srgbClr val="DEE9F2"/>
          </a:solidFill>
          <a:ln>
            <a:noFill/>
          </a:ln>
        </p:spPr>
        <p:txBody>
          <a:bodyPr anchorCtr="0" anchor="ctr" bIns="91425" lIns="91425" rIns="91425" wrap="square" tIns="91425">
            <a:noAutofit/>
          </a:bodyPr>
          <a:lstStyle/>
          <a:p>
            <a:pPr lvl="0">
              <a:spcBef>
                <a:spcPts val="0"/>
              </a:spcBef>
              <a:buNone/>
            </a:pPr>
            <a:r>
              <a:t/>
            </a:r>
            <a:endParaRPr/>
          </a:p>
        </p:txBody>
      </p:sp>
      <p:sp>
        <p:nvSpPr>
          <p:cNvPr id="221" name="Shape 221"/>
          <p:cNvSpPr/>
          <p:nvPr/>
        </p:nvSpPr>
        <p:spPr>
          <a:xfrm>
            <a:off x="794200" y="78224"/>
            <a:ext cx="141600" cy="141600"/>
          </a:xfrm>
          <a:prstGeom prst="ellipse">
            <a:avLst/>
          </a:prstGeom>
          <a:solidFill>
            <a:srgbClr val="FF9755"/>
          </a:solidFill>
          <a:ln>
            <a:noFill/>
          </a:ln>
        </p:spPr>
        <p:txBody>
          <a:bodyPr anchorCtr="0" anchor="ctr" bIns="91425" lIns="91425" rIns="91425" wrap="square" tIns="91425">
            <a:noAutofit/>
          </a:bodyPr>
          <a:lstStyle/>
          <a:p>
            <a:pPr lvl="0">
              <a:spcBef>
                <a:spcPts val="0"/>
              </a:spcBef>
              <a:buNone/>
            </a:pPr>
            <a:r>
              <a:t/>
            </a:r>
            <a:endParaRPr/>
          </a:p>
        </p:txBody>
      </p:sp>
      <p:sp>
        <p:nvSpPr>
          <p:cNvPr id="222" name="Shape 222"/>
          <p:cNvSpPr/>
          <p:nvPr/>
        </p:nvSpPr>
        <p:spPr>
          <a:xfrm>
            <a:off x="-140400" y="150205"/>
            <a:ext cx="1097700" cy="1097700"/>
          </a:xfrm>
          <a:prstGeom prst="ellipse">
            <a:avLst/>
          </a:prstGeom>
          <a:solidFill>
            <a:srgbClr val="02BDC7"/>
          </a:solidFill>
          <a:ln>
            <a:noFill/>
          </a:ln>
        </p:spPr>
        <p:txBody>
          <a:bodyPr anchorCtr="0" anchor="ctr" bIns="91425" lIns="91425" rIns="91425" wrap="square" tIns="91425">
            <a:noAutofit/>
          </a:bodyPr>
          <a:lstStyle/>
          <a:p>
            <a:pPr lvl="0">
              <a:spcBef>
                <a:spcPts val="0"/>
              </a:spcBef>
              <a:buNone/>
            </a:pPr>
            <a:r>
              <a:t/>
            </a:r>
            <a:endParaRPr/>
          </a:p>
        </p:txBody>
      </p:sp>
      <p:sp>
        <p:nvSpPr>
          <p:cNvPr id="223" name="Shape 223"/>
          <p:cNvSpPr/>
          <p:nvPr/>
        </p:nvSpPr>
        <p:spPr>
          <a:xfrm>
            <a:off x="8079301" y="377626"/>
            <a:ext cx="879300" cy="879300"/>
          </a:xfrm>
          <a:prstGeom prst="ellipse">
            <a:avLst/>
          </a:prstGeom>
          <a:solidFill>
            <a:srgbClr val="FC4067"/>
          </a:solidFill>
          <a:ln>
            <a:noFill/>
          </a:ln>
        </p:spPr>
        <p:txBody>
          <a:bodyPr anchorCtr="0" anchor="ctr" bIns="91425" lIns="91425" rIns="91425" wrap="square" tIns="91425">
            <a:noAutofit/>
          </a:bodyPr>
          <a:lstStyle/>
          <a:p>
            <a:pPr lvl="0">
              <a:spcBef>
                <a:spcPts val="0"/>
              </a:spcBef>
              <a:buNone/>
            </a:pPr>
            <a:r>
              <a:t/>
            </a:r>
            <a:endParaRPr/>
          </a:p>
        </p:txBody>
      </p:sp>
      <p:sp>
        <p:nvSpPr>
          <p:cNvPr id="224" name="Shape 224"/>
          <p:cNvSpPr/>
          <p:nvPr/>
        </p:nvSpPr>
        <p:spPr>
          <a:xfrm>
            <a:off x="696550" y="917625"/>
            <a:ext cx="336900" cy="336900"/>
          </a:xfrm>
          <a:prstGeom prst="ellipse">
            <a:avLst/>
          </a:prstGeom>
          <a:solidFill>
            <a:srgbClr val="FC4540">
              <a:alpha val="78850"/>
            </a:srgbClr>
          </a:solidFill>
          <a:ln>
            <a:noFill/>
          </a:ln>
        </p:spPr>
        <p:txBody>
          <a:bodyPr anchorCtr="0" anchor="ctr" bIns="91425" lIns="91425" rIns="91425" wrap="square" tIns="91425">
            <a:noAutofit/>
          </a:bodyPr>
          <a:lstStyle/>
          <a:p>
            <a:pPr lvl="0">
              <a:spcBef>
                <a:spcPts val="0"/>
              </a:spcBef>
              <a:buNone/>
            </a:pPr>
            <a:r>
              <a:t/>
            </a:r>
            <a:endParaRPr/>
          </a:p>
        </p:txBody>
      </p:sp>
      <p:sp>
        <p:nvSpPr>
          <p:cNvPr id="225" name="Shape 225"/>
          <p:cNvSpPr/>
          <p:nvPr/>
        </p:nvSpPr>
        <p:spPr>
          <a:xfrm>
            <a:off x="8924303" y="119381"/>
            <a:ext cx="292800" cy="292800"/>
          </a:xfrm>
          <a:prstGeom prst="ellipse">
            <a:avLst/>
          </a:prstGeom>
          <a:solidFill>
            <a:srgbClr val="FF9755"/>
          </a:solidFill>
          <a:ln>
            <a:noFill/>
          </a:ln>
        </p:spPr>
        <p:txBody>
          <a:bodyPr anchorCtr="0" anchor="ctr" bIns="91425" lIns="91425" rIns="91425" wrap="square" tIns="91425">
            <a:noAutofit/>
          </a:bodyPr>
          <a:lstStyle/>
          <a:p>
            <a:pPr lvl="0">
              <a:spcBef>
                <a:spcPts val="0"/>
              </a:spcBef>
              <a:buNone/>
            </a:pPr>
            <a:r>
              <a:t/>
            </a:r>
            <a:endParaRPr/>
          </a:p>
        </p:txBody>
      </p:sp>
      <p:sp>
        <p:nvSpPr>
          <p:cNvPr id="226" name="Shape 226"/>
          <p:cNvSpPr/>
          <p:nvPr/>
        </p:nvSpPr>
        <p:spPr>
          <a:xfrm>
            <a:off x="7724347" y="767108"/>
            <a:ext cx="213000" cy="213000"/>
          </a:xfrm>
          <a:prstGeom prst="ellipse">
            <a:avLst/>
          </a:prstGeom>
          <a:solidFill>
            <a:srgbClr val="02BDC7"/>
          </a:solidFill>
          <a:ln>
            <a:noFill/>
          </a:ln>
        </p:spPr>
        <p:txBody>
          <a:bodyPr anchorCtr="0" anchor="ctr" bIns="91425" lIns="91425" rIns="91425" wrap="square" tIns="91425">
            <a:noAutofit/>
          </a:bodyPr>
          <a:lstStyle/>
          <a:p>
            <a:pPr lvl="0">
              <a:spcBef>
                <a:spcPts val="0"/>
              </a:spcBef>
              <a:buNone/>
            </a:pPr>
            <a:r>
              <a:t/>
            </a:r>
            <a:endParaRPr/>
          </a:p>
        </p:txBody>
      </p:sp>
      <p:sp>
        <p:nvSpPr>
          <p:cNvPr id="227" name="Shape 227"/>
          <p:cNvSpPr/>
          <p:nvPr/>
        </p:nvSpPr>
        <p:spPr>
          <a:xfrm>
            <a:off x="8923937" y="451941"/>
            <a:ext cx="93900" cy="93900"/>
          </a:xfrm>
          <a:prstGeom prst="ellipse">
            <a:avLst/>
          </a:prstGeom>
          <a:solidFill>
            <a:srgbClr val="FFB600"/>
          </a:solidFill>
          <a:ln>
            <a:noFill/>
          </a:ln>
        </p:spPr>
        <p:txBody>
          <a:bodyPr anchorCtr="0" anchor="ctr" bIns="91425" lIns="91425" rIns="91425" wrap="square" tIns="91425">
            <a:noAutofit/>
          </a:bodyPr>
          <a:lstStyle/>
          <a:p>
            <a:pPr lvl="0">
              <a:spcBef>
                <a:spcPts val="0"/>
              </a:spcBef>
              <a:buNone/>
            </a:pPr>
            <a:r>
              <a:t/>
            </a:r>
            <a:endParaRPr/>
          </a:p>
        </p:txBody>
      </p:sp>
      <p:sp>
        <p:nvSpPr>
          <p:cNvPr id="228" name="Shape 228"/>
          <p:cNvSpPr/>
          <p:nvPr/>
        </p:nvSpPr>
        <p:spPr>
          <a:xfrm>
            <a:off x="528659" y="-124724"/>
            <a:ext cx="213000" cy="213000"/>
          </a:xfrm>
          <a:prstGeom prst="ellipse">
            <a:avLst/>
          </a:prstGeom>
          <a:solidFill>
            <a:srgbClr val="FFB600"/>
          </a:solidFill>
          <a:ln>
            <a:noFill/>
          </a:ln>
        </p:spPr>
        <p:txBody>
          <a:bodyPr anchorCtr="0" anchor="ctr" bIns="91425" lIns="91425" rIns="91425" wrap="square" tIns="91425">
            <a:noAutofit/>
          </a:bodyPr>
          <a:lstStyle/>
          <a:p>
            <a:pPr lvl="0">
              <a:spcBef>
                <a:spcPts val="0"/>
              </a:spcBef>
              <a:buNone/>
            </a:pPr>
            <a:r>
              <a:t/>
            </a:r>
            <a:endParaRPr/>
          </a:p>
        </p:txBody>
      </p:sp>
      <p:sp>
        <p:nvSpPr>
          <p:cNvPr id="229" name="Shape 229"/>
          <p:cNvSpPr/>
          <p:nvPr/>
        </p:nvSpPr>
        <p:spPr>
          <a:xfrm>
            <a:off x="8327788" y="626113"/>
            <a:ext cx="382244" cy="382244"/>
          </a:xfrm>
          <a:custGeom>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230" name="Shape 230"/>
          <p:cNvGrpSpPr/>
          <p:nvPr/>
        </p:nvGrpSpPr>
        <p:grpSpPr>
          <a:xfrm>
            <a:off x="154025" y="438904"/>
            <a:ext cx="508851" cy="478711"/>
            <a:chOff x="5972700" y="2330200"/>
            <a:chExt cx="411625" cy="387275"/>
          </a:xfrm>
        </p:grpSpPr>
        <p:sp>
          <p:nvSpPr>
            <p:cNvPr id="231" name="Shape 231"/>
            <p:cNvSpPr/>
            <p:nvPr/>
          </p:nvSpPr>
          <p:spPr>
            <a:xfrm>
              <a:off x="5972700" y="2476950"/>
              <a:ext cx="98050" cy="219825"/>
            </a:xfrm>
            <a:custGeom>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32" name="Shape 232"/>
            <p:cNvSpPr/>
            <p:nvPr/>
          </p:nvSpPr>
          <p:spPr>
            <a:xfrm>
              <a:off x="6078025" y="2330200"/>
              <a:ext cx="306300" cy="387275"/>
            </a:xfrm>
            <a:custGeom>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sp>
        <p:nvSpPr>
          <p:cNvPr id="233" name="Shape 233"/>
          <p:cNvSpPr txBox="1"/>
          <p:nvPr>
            <p:ph idx="1" type="body"/>
          </p:nvPr>
        </p:nvSpPr>
        <p:spPr>
          <a:xfrm>
            <a:off x="457200" y="4177709"/>
            <a:ext cx="8229600" cy="519600"/>
          </a:xfrm>
          <a:prstGeom prst="rect">
            <a:avLst/>
          </a:prstGeom>
        </p:spPr>
        <p:txBody>
          <a:bodyPr anchorCtr="0" anchor="t" bIns="91425" lIns="91425" rIns="91425" wrap="square" tIns="91425"/>
          <a:lstStyle>
            <a:lvl1pPr lvl="0" algn="ctr">
              <a:spcBef>
                <a:spcPts val="360"/>
              </a:spcBef>
              <a:buSzPct val="100000"/>
              <a:buNone/>
              <a:defRPr sz="1400"/>
            </a:lvl1pPr>
          </a:lstStyle>
          <a:p/>
        </p:txBody>
      </p:sp>
      <p:sp>
        <p:nvSpPr>
          <p:cNvPr id="234" name="Shape 234"/>
          <p:cNvSpPr/>
          <p:nvPr/>
        </p:nvSpPr>
        <p:spPr>
          <a:xfrm>
            <a:off x="7720375" y="103875"/>
            <a:ext cx="626400" cy="626400"/>
          </a:xfrm>
          <a:prstGeom prst="ellipse">
            <a:avLst/>
          </a:prstGeom>
          <a:solidFill>
            <a:srgbClr val="FFB600">
              <a:alpha val="79620"/>
            </a:srgbClr>
          </a:solidFill>
          <a:ln>
            <a:noFill/>
          </a:ln>
        </p:spPr>
        <p:txBody>
          <a:bodyPr anchorCtr="0" anchor="ctr" bIns="91425" lIns="91425" rIns="91425" wrap="square" tIns="91425">
            <a:noAutofit/>
          </a:bodyPr>
          <a:lstStyle/>
          <a:p>
            <a:pPr lvl="0">
              <a:spcBef>
                <a:spcPts val="0"/>
              </a:spcBef>
              <a:buNone/>
            </a:pPr>
            <a:r>
              <a:t/>
            </a:r>
            <a:endParaRPr/>
          </a:p>
        </p:txBody>
      </p:sp>
      <p:grpSp>
        <p:nvGrpSpPr>
          <p:cNvPr id="235" name="Shape 235"/>
          <p:cNvGrpSpPr/>
          <p:nvPr/>
        </p:nvGrpSpPr>
        <p:grpSpPr>
          <a:xfrm>
            <a:off x="7915421" y="229147"/>
            <a:ext cx="236882" cy="375437"/>
            <a:chOff x="6718575" y="2318625"/>
            <a:chExt cx="256950" cy="407375"/>
          </a:xfrm>
        </p:grpSpPr>
        <p:sp>
          <p:nvSpPr>
            <p:cNvPr id="236" name="Shape 236"/>
            <p:cNvSpPr/>
            <p:nvPr/>
          </p:nvSpPr>
          <p:spPr>
            <a:xfrm>
              <a:off x="6795900" y="2673600"/>
              <a:ext cx="102300" cy="22550"/>
            </a:xfrm>
            <a:custGeom>
              <a:pathLst>
                <a:path extrusionOk="0" fill="none" h="902" w="4092">
                  <a:moveTo>
                    <a:pt x="4092" y="902"/>
                  </a:moveTo>
                  <a:lnTo>
                    <a:pt x="4092" y="1"/>
                  </a:lnTo>
                  <a:lnTo>
                    <a:pt x="0" y="1"/>
                  </a:lnTo>
                  <a:lnTo>
                    <a:pt x="0" y="902"/>
                  </a:lnTo>
                  <a:lnTo>
                    <a:pt x="4092" y="902"/>
                  </a:lnTo>
                  <a:close/>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37" name="Shape 237"/>
            <p:cNvSpPr/>
            <p:nvPr/>
          </p:nvSpPr>
          <p:spPr>
            <a:xfrm>
              <a:off x="6795900" y="2650475"/>
              <a:ext cx="102300" cy="22550"/>
            </a:xfrm>
            <a:custGeom>
              <a:pathLst>
                <a:path extrusionOk="0" fill="none" h="902" w="4092">
                  <a:moveTo>
                    <a:pt x="4092" y="901"/>
                  </a:moveTo>
                  <a:lnTo>
                    <a:pt x="4092" y="0"/>
                  </a:lnTo>
                  <a:lnTo>
                    <a:pt x="0" y="0"/>
                  </a:lnTo>
                  <a:lnTo>
                    <a:pt x="0" y="901"/>
                  </a:lnTo>
                  <a:lnTo>
                    <a:pt x="4092" y="901"/>
                  </a:lnTo>
                  <a:close/>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38" name="Shape 238"/>
            <p:cNvSpPr/>
            <p:nvPr/>
          </p:nvSpPr>
          <p:spPr>
            <a:xfrm>
              <a:off x="6795900" y="2696125"/>
              <a:ext cx="102300" cy="29875"/>
            </a:xfrm>
            <a:custGeom>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39" name="Shape 239"/>
            <p:cNvSpPr/>
            <p:nvPr/>
          </p:nvSpPr>
          <p:spPr>
            <a:xfrm>
              <a:off x="6784925" y="2459275"/>
              <a:ext cx="35350" cy="166875"/>
            </a:xfrm>
            <a:custGeom>
              <a:pathLst>
                <a:path extrusionOk="0" fill="none" h="6675" w="1414">
                  <a:moveTo>
                    <a:pt x="1413" y="6674"/>
                  </a:moveTo>
                  <a:lnTo>
                    <a:pt x="1413" y="6674"/>
                  </a:lnTo>
                  <a:lnTo>
                    <a:pt x="585" y="2850"/>
                  </a:lnTo>
                  <a:lnTo>
                    <a:pt x="1" y="1"/>
                  </a:lnTo>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40" name="Shape 240"/>
            <p:cNvSpPr/>
            <p:nvPr/>
          </p:nvSpPr>
          <p:spPr>
            <a:xfrm>
              <a:off x="6718575" y="2318625"/>
              <a:ext cx="256950" cy="307525"/>
            </a:xfrm>
            <a:custGeom>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41" name="Shape 241"/>
            <p:cNvSpPr/>
            <p:nvPr/>
          </p:nvSpPr>
          <p:spPr>
            <a:xfrm>
              <a:off x="6873825" y="2459275"/>
              <a:ext cx="35350" cy="166875"/>
            </a:xfrm>
            <a:custGeom>
              <a:pathLst>
                <a:path extrusionOk="0" fill="none" h="6675" w="1414">
                  <a:moveTo>
                    <a:pt x="1413" y="1"/>
                  </a:moveTo>
                  <a:lnTo>
                    <a:pt x="1413" y="1"/>
                  </a:lnTo>
                  <a:lnTo>
                    <a:pt x="829" y="2850"/>
                  </a:lnTo>
                  <a:lnTo>
                    <a:pt x="1" y="6674"/>
                  </a:lnTo>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42" name="Shape 242"/>
            <p:cNvSpPr/>
            <p:nvPr/>
          </p:nvSpPr>
          <p:spPr>
            <a:xfrm>
              <a:off x="6801975" y="2453200"/>
              <a:ext cx="90150" cy="19500"/>
            </a:xfrm>
            <a:custGeom>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43" name="Shape 243"/>
            <p:cNvSpPr/>
            <p:nvPr/>
          </p:nvSpPr>
          <p:spPr>
            <a:xfrm>
              <a:off x="6795900" y="2628550"/>
              <a:ext cx="102300" cy="25"/>
            </a:xfrm>
            <a:custGeom>
              <a:pathLst>
                <a:path extrusionOk="0" fill="none" h="1" w="4092">
                  <a:moveTo>
                    <a:pt x="0" y="1"/>
                  </a:moveTo>
                  <a:lnTo>
                    <a:pt x="4092" y="1"/>
                  </a:lnTo>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sp>
        <p:nvSpPr>
          <p:cNvPr id="244" name="Shape 244"/>
          <p:cNvSpPr txBox="1"/>
          <p:nvPr>
            <p:ph idx="12" type="sldNum"/>
          </p:nvPr>
        </p:nvSpPr>
        <p:spPr>
          <a:xfrm>
            <a:off x="8117984" y="430368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245" name="Shape 245"/>
        <p:cNvGrpSpPr/>
        <p:nvPr/>
      </p:nvGrpSpPr>
      <p:grpSpPr>
        <a:xfrm>
          <a:off x="0" y="0"/>
          <a:ext cx="0" cy="0"/>
          <a:chOff x="0" y="0"/>
          <a:chExt cx="0" cy="0"/>
        </a:xfrm>
      </p:grpSpPr>
      <p:sp>
        <p:nvSpPr>
          <p:cNvPr id="246" name="Shape 246"/>
          <p:cNvSpPr/>
          <p:nvPr/>
        </p:nvSpPr>
        <p:spPr>
          <a:xfrm>
            <a:off x="407150" y="407075"/>
            <a:ext cx="8329800" cy="4329300"/>
          </a:xfrm>
          <a:prstGeom prst="rect">
            <a:avLst/>
          </a:prstGeom>
          <a:solidFill>
            <a:srgbClr val="DEE9F2"/>
          </a:solidFill>
          <a:ln>
            <a:noFill/>
          </a:ln>
        </p:spPr>
        <p:txBody>
          <a:bodyPr anchorCtr="0" anchor="ctr" bIns="91425" lIns="91425" rIns="91425" wrap="square" tIns="91425">
            <a:noAutofit/>
          </a:bodyPr>
          <a:lstStyle/>
          <a:p>
            <a:pPr lvl="0">
              <a:spcBef>
                <a:spcPts val="0"/>
              </a:spcBef>
              <a:buNone/>
            </a:pPr>
            <a:r>
              <a:t/>
            </a:r>
            <a:endParaRPr/>
          </a:p>
        </p:txBody>
      </p:sp>
      <p:sp>
        <p:nvSpPr>
          <p:cNvPr id="247" name="Shape 247"/>
          <p:cNvSpPr/>
          <p:nvPr/>
        </p:nvSpPr>
        <p:spPr>
          <a:xfrm>
            <a:off x="-117275" y="847257"/>
            <a:ext cx="605400" cy="605400"/>
          </a:xfrm>
          <a:prstGeom prst="ellipse">
            <a:avLst/>
          </a:prstGeom>
          <a:solidFill>
            <a:srgbClr val="02BDC7"/>
          </a:solidFill>
          <a:ln>
            <a:noFill/>
          </a:ln>
        </p:spPr>
        <p:txBody>
          <a:bodyPr anchorCtr="0" anchor="ctr" bIns="91425" lIns="91425" rIns="91425" wrap="square" tIns="91425">
            <a:noAutofit/>
          </a:bodyPr>
          <a:lstStyle/>
          <a:p>
            <a:pPr lvl="0">
              <a:spcBef>
                <a:spcPts val="0"/>
              </a:spcBef>
              <a:buNone/>
            </a:pPr>
            <a:r>
              <a:t/>
            </a:r>
            <a:endParaRPr/>
          </a:p>
        </p:txBody>
      </p:sp>
      <p:sp>
        <p:nvSpPr>
          <p:cNvPr id="248" name="Shape 248"/>
          <p:cNvSpPr/>
          <p:nvPr/>
        </p:nvSpPr>
        <p:spPr>
          <a:xfrm>
            <a:off x="217850" y="171250"/>
            <a:ext cx="1054200" cy="1054200"/>
          </a:xfrm>
          <a:prstGeom prst="ellipse">
            <a:avLst/>
          </a:prstGeom>
          <a:solidFill>
            <a:srgbClr val="FFB600">
              <a:alpha val="79620"/>
            </a:srgbClr>
          </a:solidFill>
          <a:ln>
            <a:noFill/>
          </a:ln>
        </p:spPr>
        <p:txBody>
          <a:bodyPr anchorCtr="0" anchor="ctr" bIns="91425" lIns="91425" rIns="91425" wrap="square" tIns="91425">
            <a:noAutofit/>
          </a:bodyPr>
          <a:lstStyle/>
          <a:p>
            <a:pPr lvl="0">
              <a:spcBef>
                <a:spcPts val="0"/>
              </a:spcBef>
              <a:buNone/>
            </a:pPr>
            <a:r>
              <a:t/>
            </a:r>
            <a:endParaRPr/>
          </a:p>
        </p:txBody>
      </p:sp>
      <p:sp>
        <p:nvSpPr>
          <p:cNvPr id="249" name="Shape 249"/>
          <p:cNvSpPr/>
          <p:nvPr/>
        </p:nvSpPr>
        <p:spPr>
          <a:xfrm>
            <a:off x="1156976" y="-137274"/>
            <a:ext cx="398700" cy="398700"/>
          </a:xfrm>
          <a:prstGeom prst="ellipse">
            <a:avLst/>
          </a:prstGeom>
          <a:solidFill>
            <a:srgbClr val="FF9755"/>
          </a:solidFill>
          <a:ln>
            <a:noFill/>
          </a:ln>
        </p:spPr>
        <p:txBody>
          <a:bodyPr anchorCtr="0" anchor="ctr" bIns="91425" lIns="91425" rIns="91425" wrap="square" tIns="91425">
            <a:noAutofit/>
          </a:bodyPr>
          <a:lstStyle/>
          <a:p>
            <a:pPr lvl="0">
              <a:spcBef>
                <a:spcPts val="0"/>
              </a:spcBef>
              <a:buNone/>
            </a:pPr>
            <a:r>
              <a:t/>
            </a:r>
            <a:endParaRPr/>
          </a:p>
        </p:txBody>
      </p:sp>
      <p:sp>
        <p:nvSpPr>
          <p:cNvPr id="250" name="Shape 250"/>
          <p:cNvSpPr/>
          <p:nvPr/>
        </p:nvSpPr>
        <p:spPr>
          <a:xfrm>
            <a:off x="1397225" y="337514"/>
            <a:ext cx="136800" cy="136800"/>
          </a:xfrm>
          <a:prstGeom prst="ellipse">
            <a:avLst/>
          </a:prstGeom>
          <a:solidFill>
            <a:srgbClr val="02BDC7"/>
          </a:solidFill>
          <a:ln>
            <a:noFill/>
          </a:ln>
        </p:spPr>
        <p:txBody>
          <a:bodyPr anchorCtr="0" anchor="ctr" bIns="91425" lIns="91425" rIns="91425" wrap="square" tIns="91425">
            <a:noAutofit/>
          </a:bodyPr>
          <a:lstStyle/>
          <a:p>
            <a:pPr lvl="0">
              <a:spcBef>
                <a:spcPts val="0"/>
              </a:spcBef>
              <a:buNone/>
            </a:pPr>
            <a:r>
              <a:t/>
            </a:r>
            <a:endParaRPr/>
          </a:p>
        </p:txBody>
      </p:sp>
      <p:sp>
        <p:nvSpPr>
          <p:cNvPr id="251" name="Shape 251"/>
          <p:cNvSpPr/>
          <p:nvPr/>
        </p:nvSpPr>
        <p:spPr>
          <a:xfrm>
            <a:off x="488128" y="1334485"/>
            <a:ext cx="213000" cy="213000"/>
          </a:xfrm>
          <a:prstGeom prst="ellipse">
            <a:avLst/>
          </a:prstGeom>
          <a:solidFill>
            <a:srgbClr val="FC4067"/>
          </a:solidFill>
          <a:ln>
            <a:noFill/>
          </a:ln>
        </p:spPr>
        <p:txBody>
          <a:bodyPr anchorCtr="0" anchor="ctr" bIns="91425" lIns="91425" rIns="91425" wrap="square" tIns="91425">
            <a:noAutofit/>
          </a:bodyPr>
          <a:lstStyle/>
          <a:p>
            <a:pPr lvl="0">
              <a:spcBef>
                <a:spcPts val="0"/>
              </a:spcBef>
              <a:buNone/>
            </a:pPr>
            <a:r>
              <a:t/>
            </a:r>
            <a:endParaRPr/>
          </a:p>
        </p:txBody>
      </p:sp>
      <p:sp>
        <p:nvSpPr>
          <p:cNvPr id="252" name="Shape 252"/>
          <p:cNvSpPr/>
          <p:nvPr/>
        </p:nvSpPr>
        <p:spPr>
          <a:xfrm>
            <a:off x="7847950" y="4168079"/>
            <a:ext cx="1097700" cy="1097700"/>
          </a:xfrm>
          <a:prstGeom prst="ellipse">
            <a:avLst/>
          </a:prstGeom>
          <a:solidFill>
            <a:srgbClr val="02BDC7"/>
          </a:solidFill>
          <a:ln>
            <a:noFill/>
          </a:ln>
        </p:spPr>
        <p:txBody>
          <a:bodyPr anchorCtr="0" anchor="ctr" bIns="91425" lIns="91425" rIns="91425" wrap="square" tIns="91425">
            <a:noAutofit/>
          </a:bodyPr>
          <a:lstStyle/>
          <a:p>
            <a:pPr lvl="0">
              <a:spcBef>
                <a:spcPts val="0"/>
              </a:spcBef>
              <a:buNone/>
            </a:pPr>
            <a:r>
              <a:t/>
            </a:r>
            <a:endParaRPr/>
          </a:p>
        </p:txBody>
      </p:sp>
      <p:sp>
        <p:nvSpPr>
          <p:cNvPr id="253" name="Shape 253"/>
          <p:cNvSpPr/>
          <p:nvPr/>
        </p:nvSpPr>
        <p:spPr>
          <a:xfrm>
            <a:off x="8507494" y="2981146"/>
            <a:ext cx="774600" cy="774600"/>
          </a:xfrm>
          <a:prstGeom prst="ellipse">
            <a:avLst/>
          </a:prstGeom>
          <a:solidFill>
            <a:srgbClr val="FC4067"/>
          </a:solidFill>
          <a:ln>
            <a:noFill/>
          </a:ln>
        </p:spPr>
        <p:txBody>
          <a:bodyPr anchorCtr="0" anchor="ctr" bIns="91425" lIns="91425" rIns="91425" wrap="square" tIns="91425">
            <a:noAutofit/>
          </a:bodyPr>
          <a:lstStyle/>
          <a:p>
            <a:pPr lvl="0">
              <a:spcBef>
                <a:spcPts val="0"/>
              </a:spcBef>
              <a:buNone/>
            </a:pPr>
            <a:r>
              <a:t/>
            </a:r>
            <a:endParaRPr/>
          </a:p>
        </p:txBody>
      </p:sp>
      <p:sp>
        <p:nvSpPr>
          <p:cNvPr id="254" name="Shape 254"/>
          <p:cNvSpPr/>
          <p:nvPr/>
        </p:nvSpPr>
        <p:spPr>
          <a:xfrm>
            <a:off x="8094101" y="3973940"/>
            <a:ext cx="413400" cy="413400"/>
          </a:xfrm>
          <a:prstGeom prst="ellipse">
            <a:avLst/>
          </a:prstGeom>
          <a:solidFill>
            <a:srgbClr val="FC4540">
              <a:alpha val="78850"/>
            </a:srgbClr>
          </a:solidFill>
          <a:ln>
            <a:noFill/>
          </a:ln>
        </p:spPr>
        <p:txBody>
          <a:bodyPr anchorCtr="0" anchor="ctr" bIns="91425" lIns="91425" rIns="91425" wrap="square" tIns="91425">
            <a:noAutofit/>
          </a:bodyPr>
          <a:lstStyle/>
          <a:p>
            <a:pPr lvl="0">
              <a:spcBef>
                <a:spcPts val="0"/>
              </a:spcBef>
              <a:buNone/>
            </a:pPr>
            <a:r>
              <a:t/>
            </a:r>
            <a:endParaRPr/>
          </a:p>
        </p:txBody>
      </p:sp>
      <p:sp>
        <p:nvSpPr>
          <p:cNvPr id="255" name="Shape 255"/>
          <p:cNvSpPr/>
          <p:nvPr/>
        </p:nvSpPr>
        <p:spPr>
          <a:xfrm>
            <a:off x="8622049" y="3872635"/>
            <a:ext cx="213000" cy="213000"/>
          </a:xfrm>
          <a:prstGeom prst="ellipse">
            <a:avLst/>
          </a:prstGeom>
          <a:solidFill>
            <a:srgbClr val="FF9755"/>
          </a:solidFill>
          <a:ln>
            <a:noFill/>
          </a:ln>
        </p:spPr>
        <p:txBody>
          <a:bodyPr anchorCtr="0" anchor="ctr" bIns="91425" lIns="91425" rIns="91425" wrap="square" tIns="91425">
            <a:noAutofit/>
          </a:bodyPr>
          <a:lstStyle/>
          <a:p>
            <a:pPr lvl="0">
              <a:spcBef>
                <a:spcPts val="0"/>
              </a:spcBef>
              <a:buNone/>
            </a:pPr>
            <a:r>
              <a:t/>
            </a:r>
            <a:endParaRPr/>
          </a:p>
        </p:txBody>
      </p:sp>
      <p:sp>
        <p:nvSpPr>
          <p:cNvPr id="256" name="Shape 256"/>
          <p:cNvSpPr/>
          <p:nvPr/>
        </p:nvSpPr>
        <p:spPr>
          <a:xfrm>
            <a:off x="7550022" y="4801658"/>
            <a:ext cx="213000" cy="213000"/>
          </a:xfrm>
          <a:prstGeom prst="ellipse">
            <a:avLst/>
          </a:prstGeom>
          <a:solidFill>
            <a:srgbClr val="FFB600"/>
          </a:solidFill>
          <a:ln>
            <a:noFill/>
          </a:ln>
        </p:spPr>
        <p:txBody>
          <a:bodyPr anchorCtr="0" anchor="ctr" bIns="91425" lIns="91425" rIns="91425" wrap="square" tIns="91425">
            <a:noAutofit/>
          </a:bodyPr>
          <a:lstStyle/>
          <a:p>
            <a:pPr lvl="0">
              <a:spcBef>
                <a:spcPts val="0"/>
              </a:spcBef>
              <a:buNone/>
            </a:pPr>
            <a:r>
              <a:t/>
            </a:r>
            <a:endParaRPr/>
          </a:p>
        </p:txBody>
      </p:sp>
      <p:sp>
        <p:nvSpPr>
          <p:cNvPr id="257" name="Shape 257"/>
          <p:cNvSpPr/>
          <p:nvPr/>
        </p:nvSpPr>
        <p:spPr>
          <a:xfrm>
            <a:off x="7325661" y="4674667"/>
            <a:ext cx="93900" cy="93900"/>
          </a:xfrm>
          <a:prstGeom prst="ellipse">
            <a:avLst/>
          </a:prstGeom>
          <a:solidFill>
            <a:srgbClr val="02BDC7"/>
          </a:solidFill>
          <a:ln>
            <a:noFill/>
          </a:ln>
        </p:spPr>
        <p:txBody>
          <a:bodyPr anchorCtr="0" anchor="ctr" bIns="91425" lIns="91425" rIns="91425" wrap="square" tIns="91425">
            <a:noAutofit/>
          </a:bodyPr>
          <a:lstStyle/>
          <a:p>
            <a:pPr lvl="0">
              <a:spcBef>
                <a:spcPts val="0"/>
              </a:spcBef>
              <a:buNone/>
            </a:pPr>
            <a:r>
              <a:t/>
            </a:r>
            <a:endParaRPr/>
          </a:p>
        </p:txBody>
      </p:sp>
      <p:sp>
        <p:nvSpPr>
          <p:cNvPr id="258" name="Shape 258"/>
          <p:cNvSpPr/>
          <p:nvPr/>
        </p:nvSpPr>
        <p:spPr>
          <a:xfrm>
            <a:off x="258289" y="1577100"/>
            <a:ext cx="93900" cy="93900"/>
          </a:xfrm>
          <a:prstGeom prst="ellipse">
            <a:avLst/>
          </a:prstGeom>
          <a:solidFill>
            <a:srgbClr val="FFB600"/>
          </a:solidFill>
          <a:ln>
            <a:noFill/>
          </a:ln>
        </p:spPr>
        <p:txBody>
          <a:bodyPr anchorCtr="0" anchor="ctr" bIns="91425" lIns="91425" rIns="91425" wrap="square" tIns="91425">
            <a:noAutofit/>
          </a:bodyPr>
          <a:lstStyle/>
          <a:p>
            <a:pPr lvl="0">
              <a:spcBef>
                <a:spcPts val="0"/>
              </a:spcBef>
              <a:buNone/>
            </a:pPr>
            <a:r>
              <a:t/>
            </a:r>
            <a:endParaRPr/>
          </a:p>
        </p:txBody>
      </p:sp>
      <p:sp>
        <p:nvSpPr>
          <p:cNvPr id="259" name="Shape 259"/>
          <p:cNvSpPr/>
          <p:nvPr/>
        </p:nvSpPr>
        <p:spPr>
          <a:xfrm>
            <a:off x="8726411" y="3200065"/>
            <a:ext cx="336767" cy="336767"/>
          </a:xfrm>
          <a:custGeom>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FFB6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260" name="Shape 260"/>
          <p:cNvGrpSpPr/>
          <p:nvPr/>
        </p:nvGrpSpPr>
        <p:grpSpPr>
          <a:xfrm>
            <a:off x="8142375" y="4477573"/>
            <a:ext cx="508851" cy="478711"/>
            <a:chOff x="5972700" y="2330200"/>
            <a:chExt cx="411625" cy="387275"/>
          </a:xfrm>
        </p:grpSpPr>
        <p:sp>
          <p:nvSpPr>
            <p:cNvPr id="261" name="Shape 261"/>
            <p:cNvSpPr/>
            <p:nvPr/>
          </p:nvSpPr>
          <p:spPr>
            <a:xfrm>
              <a:off x="5972700" y="2476950"/>
              <a:ext cx="98050" cy="219825"/>
            </a:xfrm>
            <a:custGeom>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62" name="Shape 262"/>
            <p:cNvSpPr/>
            <p:nvPr/>
          </p:nvSpPr>
          <p:spPr>
            <a:xfrm>
              <a:off x="6078025" y="2330200"/>
              <a:ext cx="306300" cy="387275"/>
            </a:xfrm>
            <a:custGeom>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grpSp>
        <p:nvGrpSpPr>
          <p:cNvPr id="263" name="Shape 263"/>
          <p:cNvGrpSpPr/>
          <p:nvPr/>
        </p:nvGrpSpPr>
        <p:grpSpPr>
          <a:xfrm>
            <a:off x="545621" y="382390"/>
            <a:ext cx="398658" cy="631920"/>
            <a:chOff x="6718575" y="2318625"/>
            <a:chExt cx="256950" cy="407375"/>
          </a:xfrm>
        </p:grpSpPr>
        <p:sp>
          <p:nvSpPr>
            <p:cNvPr id="264" name="Shape 264"/>
            <p:cNvSpPr/>
            <p:nvPr/>
          </p:nvSpPr>
          <p:spPr>
            <a:xfrm>
              <a:off x="6795900" y="2673600"/>
              <a:ext cx="102300" cy="22550"/>
            </a:xfrm>
            <a:custGeom>
              <a:pathLst>
                <a:path extrusionOk="0" fill="none" h="902" w="4092">
                  <a:moveTo>
                    <a:pt x="4092" y="902"/>
                  </a:moveTo>
                  <a:lnTo>
                    <a:pt x="4092" y="1"/>
                  </a:lnTo>
                  <a:lnTo>
                    <a:pt x="0" y="1"/>
                  </a:lnTo>
                  <a:lnTo>
                    <a:pt x="0" y="902"/>
                  </a:lnTo>
                  <a:lnTo>
                    <a:pt x="4092" y="902"/>
                  </a:lnTo>
                  <a:close/>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65" name="Shape 265"/>
            <p:cNvSpPr/>
            <p:nvPr/>
          </p:nvSpPr>
          <p:spPr>
            <a:xfrm>
              <a:off x="6795900" y="2650475"/>
              <a:ext cx="102300" cy="22550"/>
            </a:xfrm>
            <a:custGeom>
              <a:pathLst>
                <a:path extrusionOk="0" fill="none" h="902" w="4092">
                  <a:moveTo>
                    <a:pt x="4092" y="901"/>
                  </a:moveTo>
                  <a:lnTo>
                    <a:pt x="4092" y="0"/>
                  </a:lnTo>
                  <a:lnTo>
                    <a:pt x="0" y="0"/>
                  </a:lnTo>
                  <a:lnTo>
                    <a:pt x="0" y="901"/>
                  </a:lnTo>
                  <a:lnTo>
                    <a:pt x="4092" y="901"/>
                  </a:lnTo>
                  <a:close/>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66" name="Shape 266"/>
            <p:cNvSpPr/>
            <p:nvPr/>
          </p:nvSpPr>
          <p:spPr>
            <a:xfrm>
              <a:off x="6795900" y="2696125"/>
              <a:ext cx="102300" cy="29875"/>
            </a:xfrm>
            <a:custGeom>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67" name="Shape 267"/>
            <p:cNvSpPr/>
            <p:nvPr/>
          </p:nvSpPr>
          <p:spPr>
            <a:xfrm>
              <a:off x="6784925" y="2459275"/>
              <a:ext cx="35350" cy="166875"/>
            </a:xfrm>
            <a:custGeom>
              <a:pathLst>
                <a:path extrusionOk="0" fill="none" h="6675" w="1414">
                  <a:moveTo>
                    <a:pt x="1413" y="6674"/>
                  </a:moveTo>
                  <a:lnTo>
                    <a:pt x="1413" y="6674"/>
                  </a:lnTo>
                  <a:lnTo>
                    <a:pt x="585" y="2850"/>
                  </a:lnTo>
                  <a:lnTo>
                    <a:pt x="1" y="1"/>
                  </a:lnTo>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68" name="Shape 268"/>
            <p:cNvSpPr/>
            <p:nvPr/>
          </p:nvSpPr>
          <p:spPr>
            <a:xfrm>
              <a:off x="6718575" y="2318625"/>
              <a:ext cx="256950" cy="307525"/>
            </a:xfrm>
            <a:custGeom>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69" name="Shape 269"/>
            <p:cNvSpPr/>
            <p:nvPr/>
          </p:nvSpPr>
          <p:spPr>
            <a:xfrm>
              <a:off x="6873825" y="2459275"/>
              <a:ext cx="35350" cy="166875"/>
            </a:xfrm>
            <a:custGeom>
              <a:pathLst>
                <a:path extrusionOk="0" fill="none" h="6675" w="1414">
                  <a:moveTo>
                    <a:pt x="1413" y="1"/>
                  </a:moveTo>
                  <a:lnTo>
                    <a:pt x="1413" y="1"/>
                  </a:lnTo>
                  <a:lnTo>
                    <a:pt x="829" y="2850"/>
                  </a:lnTo>
                  <a:lnTo>
                    <a:pt x="1" y="6674"/>
                  </a:lnTo>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70" name="Shape 270"/>
            <p:cNvSpPr/>
            <p:nvPr/>
          </p:nvSpPr>
          <p:spPr>
            <a:xfrm>
              <a:off x="6801975" y="2453200"/>
              <a:ext cx="90150" cy="19500"/>
            </a:xfrm>
            <a:custGeom>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71" name="Shape 271"/>
            <p:cNvSpPr/>
            <p:nvPr/>
          </p:nvSpPr>
          <p:spPr>
            <a:xfrm>
              <a:off x="6795900" y="2628550"/>
              <a:ext cx="102300" cy="25"/>
            </a:xfrm>
            <a:custGeom>
              <a:pathLst>
                <a:path extrusionOk="0" fill="none" h="1" w="4092">
                  <a:moveTo>
                    <a:pt x="0" y="1"/>
                  </a:moveTo>
                  <a:lnTo>
                    <a:pt x="4092" y="1"/>
                  </a:lnTo>
                </a:path>
              </a:pathLst>
            </a:custGeom>
            <a:noFill/>
            <a:ln cap="rnd" cmpd="sng" w="12175">
              <a:solidFill>
                <a:srgbClr val="02BDC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sp>
        <p:nvSpPr>
          <p:cNvPr id="272" name="Shape 272"/>
          <p:cNvSpPr txBox="1"/>
          <p:nvPr>
            <p:ph idx="12" type="sldNum"/>
          </p:nvPr>
        </p:nvSpPr>
        <p:spPr>
          <a:xfrm>
            <a:off x="8117984" y="418063"/>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rgbClr val="FFFFFF"/>
        </a:solidFill>
      </p:bgPr>
    </p:bg>
    <p:spTree>
      <p:nvGrpSpPr>
        <p:cNvPr id="5" name="Shape 5"/>
        <p:cNvGrpSpPr/>
        <p:nvPr/>
      </p:nvGrpSpPr>
      <p:grpSpPr>
        <a:xfrm>
          <a:off x="0" y="0"/>
          <a:ext cx="0" cy="0"/>
          <a:chOff x="0" y="0"/>
          <a:chExt cx="0" cy="0"/>
        </a:xfrm>
      </p:grpSpPr>
      <p:sp>
        <p:nvSpPr>
          <p:cNvPr id="6" name="Shape 6"/>
          <p:cNvSpPr txBox="1"/>
          <p:nvPr>
            <p:ph idx="1" type="body"/>
          </p:nvPr>
        </p:nvSpPr>
        <p:spPr>
          <a:xfrm>
            <a:off x="2901875" y="1033400"/>
            <a:ext cx="5292300" cy="3267300"/>
          </a:xfrm>
          <a:prstGeom prst="rect">
            <a:avLst/>
          </a:prstGeom>
          <a:noFill/>
          <a:ln>
            <a:noFill/>
          </a:ln>
        </p:spPr>
        <p:txBody>
          <a:bodyPr anchorCtr="0" anchor="t" bIns="91425" lIns="91425" rIns="91425" wrap="square" tIns="91425"/>
          <a:lstStyle>
            <a:lvl1pPr lvl="0">
              <a:spcBef>
                <a:spcPts val="600"/>
              </a:spcBef>
              <a:spcAft>
                <a:spcPts val="1000"/>
              </a:spcAft>
              <a:buClr>
                <a:srgbClr val="A6BCC9"/>
              </a:buClr>
              <a:buSzPct val="100000"/>
              <a:buFont typeface="Lato Light"/>
              <a:buChar char="○"/>
              <a:defRPr sz="2000">
                <a:solidFill>
                  <a:srgbClr val="4A5C65"/>
                </a:solidFill>
                <a:latin typeface="Lato Light"/>
                <a:ea typeface="Lato Light"/>
                <a:cs typeface="Lato Light"/>
                <a:sym typeface="Lato Light"/>
              </a:defRPr>
            </a:lvl1pPr>
            <a:lvl2pPr lvl="1">
              <a:spcBef>
                <a:spcPts val="480"/>
              </a:spcBef>
              <a:spcAft>
                <a:spcPts val="1000"/>
              </a:spcAft>
              <a:buClr>
                <a:srgbClr val="A6BCC9"/>
              </a:buClr>
              <a:buSzPct val="100000"/>
              <a:buFont typeface="Lato Light"/>
              <a:buChar char="◦"/>
              <a:defRPr sz="2000">
                <a:solidFill>
                  <a:srgbClr val="4A5C65"/>
                </a:solidFill>
                <a:latin typeface="Lato Light"/>
                <a:ea typeface="Lato Light"/>
                <a:cs typeface="Lato Light"/>
                <a:sym typeface="Lato Light"/>
              </a:defRPr>
            </a:lvl2pPr>
            <a:lvl3pPr lvl="2">
              <a:spcBef>
                <a:spcPts val="480"/>
              </a:spcBef>
              <a:spcAft>
                <a:spcPts val="1000"/>
              </a:spcAft>
              <a:buClr>
                <a:srgbClr val="A6BCC9"/>
              </a:buClr>
              <a:buSzPct val="100000"/>
              <a:buFont typeface="Lato Light"/>
              <a:buChar char="◦"/>
              <a:defRPr sz="2000">
                <a:solidFill>
                  <a:srgbClr val="4A5C65"/>
                </a:solidFill>
                <a:latin typeface="Lato Light"/>
                <a:ea typeface="Lato Light"/>
                <a:cs typeface="Lato Light"/>
                <a:sym typeface="Lato Light"/>
              </a:defRPr>
            </a:lvl3pPr>
            <a:lvl4pPr lvl="3">
              <a:spcBef>
                <a:spcPts val="360"/>
              </a:spcBef>
              <a:spcAft>
                <a:spcPts val="1000"/>
              </a:spcAft>
              <a:buClr>
                <a:srgbClr val="A6BCC9"/>
              </a:buClr>
              <a:buSzPct val="100000"/>
              <a:buFont typeface="Lato Light"/>
              <a:buChar char="◦"/>
              <a:defRPr sz="2000">
                <a:solidFill>
                  <a:srgbClr val="4A5C65"/>
                </a:solidFill>
                <a:latin typeface="Lato Light"/>
                <a:ea typeface="Lato Light"/>
                <a:cs typeface="Lato Light"/>
                <a:sym typeface="Lato Light"/>
              </a:defRPr>
            </a:lvl4pPr>
            <a:lvl5pPr lvl="4">
              <a:spcBef>
                <a:spcPts val="360"/>
              </a:spcBef>
              <a:spcAft>
                <a:spcPts val="1000"/>
              </a:spcAft>
              <a:buClr>
                <a:srgbClr val="A6BCC9"/>
              </a:buClr>
              <a:buSzPct val="100000"/>
              <a:buFont typeface="Lato Light"/>
              <a:buChar char="◦"/>
              <a:defRPr sz="2000">
                <a:solidFill>
                  <a:srgbClr val="4A5C65"/>
                </a:solidFill>
                <a:latin typeface="Lato Light"/>
                <a:ea typeface="Lato Light"/>
                <a:cs typeface="Lato Light"/>
                <a:sym typeface="Lato Light"/>
              </a:defRPr>
            </a:lvl5pPr>
            <a:lvl6pPr lvl="5">
              <a:spcBef>
                <a:spcPts val="360"/>
              </a:spcBef>
              <a:spcAft>
                <a:spcPts val="1000"/>
              </a:spcAft>
              <a:buClr>
                <a:srgbClr val="A6BCC9"/>
              </a:buClr>
              <a:buSzPct val="100000"/>
              <a:buFont typeface="Lato Light"/>
              <a:buChar char="◦"/>
              <a:defRPr sz="2000">
                <a:solidFill>
                  <a:srgbClr val="4A5C65"/>
                </a:solidFill>
                <a:latin typeface="Lato Light"/>
                <a:ea typeface="Lato Light"/>
                <a:cs typeface="Lato Light"/>
                <a:sym typeface="Lato Light"/>
              </a:defRPr>
            </a:lvl6pPr>
            <a:lvl7pPr lvl="6">
              <a:spcBef>
                <a:spcPts val="360"/>
              </a:spcBef>
              <a:spcAft>
                <a:spcPts val="1000"/>
              </a:spcAft>
              <a:buClr>
                <a:srgbClr val="A6BCC9"/>
              </a:buClr>
              <a:buSzPct val="100000"/>
              <a:buFont typeface="Lato Light"/>
              <a:buChar char="◦"/>
              <a:defRPr sz="2000">
                <a:solidFill>
                  <a:srgbClr val="4A5C65"/>
                </a:solidFill>
                <a:latin typeface="Lato Light"/>
                <a:ea typeface="Lato Light"/>
                <a:cs typeface="Lato Light"/>
                <a:sym typeface="Lato Light"/>
              </a:defRPr>
            </a:lvl7pPr>
            <a:lvl8pPr lvl="7">
              <a:spcBef>
                <a:spcPts val="360"/>
              </a:spcBef>
              <a:spcAft>
                <a:spcPts val="1000"/>
              </a:spcAft>
              <a:buClr>
                <a:srgbClr val="A6BCC9"/>
              </a:buClr>
              <a:buSzPct val="100000"/>
              <a:buFont typeface="Lato Light"/>
              <a:buChar char="◦"/>
              <a:defRPr sz="2000">
                <a:solidFill>
                  <a:srgbClr val="4A5C65"/>
                </a:solidFill>
                <a:latin typeface="Lato Light"/>
                <a:ea typeface="Lato Light"/>
                <a:cs typeface="Lato Light"/>
                <a:sym typeface="Lato Light"/>
              </a:defRPr>
            </a:lvl8pPr>
            <a:lvl9pPr lvl="8">
              <a:spcBef>
                <a:spcPts val="360"/>
              </a:spcBef>
              <a:spcAft>
                <a:spcPts val="1000"/>
              </a:spcAft>
              <a:buClr>
                <a:srgbClr val="A6BCC9"/>
              </a:buClr>
              <a:buSzPct val="100000"/>
              <a:buFont typeface="Lato Light"/>
              <a:buChar char="◦"/>
              <a:defRPr sz="2000">
                <a:solidFill>
                  <a:srgbClr val="4A5C65"/>
                </a:solidFill>
                <a:latin typeface="Lato Light"/>
                <a:ea typeface="Lato Light"/>
                <a:cs typeface="Lato Light"/>
                <a:sym typeface="Lato Light"/>
              </a:defRPr>
            </a:lvl9pPr>
          </a:lstStyle>
          <a:p/>
        </p:txBody>
      </p:sp>
      <p:sp>
        <p:nvSpPr>
          <p:cNvPr id="7" name="Shape 7"/>
          <p:cNvSpPr txBox="1"/>
          <p:nvPr>
            <p:ph type="title"/>
          </p:nvPr>
        </p:nvSpPr>
        <p:spPr>
          <a:xfrm>
            <a:off x="144075" y="559475"/>
            <a:ext cx="2142000" cy="2630400"/>
          </a:xfrm>
          <a:prstGeom prst="rect">
            <a:avLst/>
          </a:prstGeom>
          <a:noFill/>
          <a:ln>
            <a:noFill/>
          </a:ln>
        </p:spPr>
        <p:txBody>
          <a:bodyPr anchorCtr="0" anchor="ctr" bIns="91425" lIns="91425" rIns="91425" wrap="square" tIns="91425"/>
          <a:lstStyle>
            <a:lvl1pPr lvl="0">
              <a:spcBef>
                <a:spcPts val="0"/>
              </a:spcBef>
              <a:buClr>
                <a:srgbClr val="FFFFFF"/>
              </a:buClr>
              <a:buSzPct val="100000"/>
              <a:buFont typeface="Roboto Slab Light"/>
              <a:buNone/>
              <a:defRPr sz="2000">
                <a:solidFill>
                  <a:srgbClr val="FFFFFF"/>
                </a:solidFill>
                <a:latin typeface="Roboto Slab Light"/>
                <a:ea typeface="Roboto Slab Light"/>
                <a:cs typeface="Roboto Slab Light"/>
                <a:sym typeface="Roboto Slab Light"/>
              </a:defRPr>
            </a:lvl1pPr>
            <a:lvl2pPr lvl="1">
              <a:spcBef>
                <a:spcPts val="0"/>
              </a:spcBef>
              <a:buClr>
                <a:srgbClr val="FFFFFF"/>
              </a:buClr>
              <a:buSzPct val="100000"/>
              <a:buFont typeface="Roboto Slab Light"/>
              <a:buNone/>
              <a:defRPr sz="2000">
                <a:solidFill>
                  <a:srgbClr val="FFFFFF"/>
                </a:solidFill>
                <a:latin typeface="Roboto Slab Light"/>
                <a:ea typeface="Roboto Slab Light"/>
                <a:cs typeface="Roboto Slab Light"/>
                <a:sym typeface="Roboto Slab Light"/>
              </a:defRPr>
            </a:lvl2pPr>
            <a:lvl3pPr lvl="2">
              <a:spcBef>
                <a:spcPts val="0"/>
              </a:spcBef>
              <a:buClr>
                <a:srgbClr val="FFFFFF"/>
              </a:buClr>
              <a:buSzPct val="100000"/>
              <a:buFont typeface="Roboto Slab Light"/>
              <a:buNone/>
              <a:defRPr sz="2000">
                <a:solidFill>
                  <a:srgbClr val="FFFFFF"/>
                </a:solidFill>
                <a:latin typeface="Roboto Slab Light"/>
                <a:ea typeface="Roboto Slab Light"/>
                <a:cs typeface="Roboto Slab Light"/>
                <a:sym typeface="Roboto Slab Light"/>
              </a:defRPr>
            </a:lvl3pPr>
            <a:lvl4pPr lvl="3">
              <a:spcBef>
                <a:spcPts val="0"/>
              </a:spcBef>
              <a:buClr>
                <a:srgbClr val="FFFFFF"/>
              </a:buClr>
              <a:buSzPct val="100000"/>
              <a:buFont typeface="Roboto Slab Light"/>
              <a:buNone/>
              <a:defRPr sz="2000">
                <a:solidFill>
                  <a:srgbClr val="FFFFFF"/>
                </a:solidFill>
                <a:latin typeface="Roboto Slab Light"/>
                <a:ea typeface="Roboto Slab Light"/>
                <a:cs typeface="Roboto Slab Light"/>
                <a:sym typeface="Roboto Slab Light"/>
              </a:defRPr>
            </a:lvl4pPr>
            <a:lvl5pPr lvl="4">
              <a:spcBef>
                <a:spcPts val="0"/>
              </a:spcBef>
              <a:buClr>
                <a:srgbClr val="FFFFFF"/>
              </a:buClr>
              <a:buSzPct val="100000"/>
              <a:buFont typeface="Roboto Slab Light"/>
              <a:buNone/>
              <a:defRPr sz="2000">
                <a:solidFill>
                  <a:srgbClr val="FFFFFF"/>
                </a:solidFill>
                <a:latin typeface="Roboto Slab Light"/>
                <a:ea typeface="Roboto Slab Light"/>
                <a:cs typeface="Roboto Slab Light"/>
                <a:sym typeface="Roboto Slab Light"/>
              </a:defRPr>
            </a:lvl5pPr>
            <a:lvl6pPr lvl="5">
              <a:spcBef>
                <a:spcPts val="0"/>
              </a:spcBef>
              <a:buClr>
                <a:srgbClr val="FFFFFF"/>
              </a:buClr>
              <a:buSzPct val="100000"/>
              <a:buFont typeface="Roboto Slab Light"/>
              <a:buNone/>
              <a:defRPr sz="2000">
                <a:solidFill>
                  <a:srgbClr val="FFFFFF"/>
                </a:solidFill>
                <a:latin typeface="Roboto Slab Light"/>
                <a:ea typeface="Roboto Slab Light"/>
                <a:cs typeface="Roboto Slab Light"/>
                <a:sym typeface="Roboto Slab Light"/>
              </a:defRPr>
            </a:lvl6pPr>
            <a:lvl7pPr lvl="6">
              <a:spcBef>
                <a:spcPts val="0"/>
              </a:spcBef>
              <a:buClr>
                <a:srgbClr val="FFFFFF"/>
              </a:buClr>
              <a:buSzPct val="100000"/>
              <a:buFont typeface="Roboto Slab Light"/>
              <a:buNone/>
              <a:defRPr sz="2000">
                <a:solidFill>
                  <a:srgbClr val="FFFFFF"/>
                </a:solidFill>
                <a:latin typeface="Roboto Slab Light"/>
                <a:ea typeface="Roboto Slab Light"/>
                <a:cs typeface="Roboto Slab Light"/>
                <a:sym typeface="Roboto Slab Light"/>
              </a:defRPr>
            </a:lvl7pPr>
            <a:lvl8pPr lvl="7">
              <a:spcBef>
                <a:spcPts val="0"/>
              </a:spcBef>
              <a:buClr>
                <a:srgbClr val="FFFFFF"/>
              </a:buClr>
              <a:buSzPct val="100000"/>
              <a:buFont typeface="Roboto Slab Light"/>
              <a:buNone/>
              <a:defRPr sz="2000">
                <a:solidFill>
                  <a:srgbClr val="FFFFFF"/>
                </a:solidFill>
                <a:latin typeface="Roboto Slab Light"/>
                <a:ea typeface="Roboto Slab Light"/>
                <a:cs typeface="Roboto Slab Light"/>
                <a:sym typeface="Roboto Slab Light"/>
              </a:defRPr>
            </a:lvl8pPr>
            <a:lvl9pPr lvl="8">
              <a:spcBef>
                <a:spcPts val="0"/>
              </a:spcBef>
              <a:buClr>
                <a:srgbClr val="FFFFFF"/>
              </a:buClr>
              <a:buSzPct val="100000"/>
              <a:buFont typeface="Roboto Slab Light"/>
              <a:buNone/>
              <a:defRPr sz="2000">
                <a:solidFill>
                  <a:srgbClr val="FFFFFF"/>
                </a:solidFill>
                <a:latin typeface="Roboto Slab Light"/>
                <a:ea typeface="Roboto Slab Light"/>
                <a:cs typeface="Roboto Slab Light"/>
                <a:sym typeface="Roboto Slab Light"/>
              </a:defRPr>
            </a:lvl9pPr>
          </a:lstStyle>
          <a:p/>
        </p:txBody>
      </p:sp>
      <p:sp>
        <p:nvSpPr>
          <p:cNvPr id="8" name="Shape 8"/>
          <p:cNvSpPr txBox="1"/>
          <p:nvPr>
            <p:ph idx="12" type="sldNum"/>
          </p:nvPr>
        </p:nvSpPr>
        <p:spPr>
          <a:xfrm>
            <a:off x="8117984" y="418063"/>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200">
                <a:solidFill>
                  <a:srgbClr val="A6BCC9"/>
                </a:solidFill>
                <a:latin typeface="Lato Light"/>
                <a:ea typeface="Lato Light"/>
                <a:cs typeface="Lato Light"/>
                <a:sym typeface="Lato Light"/>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http://www.jagoanbahasainggris.com/2017/04/materi-dan-soal-bahasa-inggris-greeting-and-parting-kelas-7-SMP.html" TargetMode="External"/><Relationship Id="rId4" Type="http://schemas.openxmlformats.org/officeDocument/2006/relationships/hyperlink" Target="http://www.materipendidikan.net/2017/04/rpp-bahasa-inggris-smp-kurikulum-2013.html" TargetMode="External"/><Relationship Id="rId5"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hyperlink" Target="mailto:annisa.salsabila4413@gmail.com"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8" name="Shape 388"/>
        <p:cNvGrpSpPr/>
        <p:nvPr/>
      </p:nvGrpSpPr>
      <p:grpSpPr>
        <a:xfrm>
          <a:off x="0" y="0"/>
          <a:ext cx="0" cy="0"/>
          <a:chOff x="0" y="0"/>
          <a:chExt cx="0" cy="0"/>
        </a:xfrm>
      </p:grpSpPr>
      <p:sp>
        <p:nvSpPr>
          <p:cNvPr id="389" name="Shape 389"/>
          <p:cNvSpPr txBox="1"/>
          <p:nvPr>
            <p:ph type="ctrTitle"/>
          </p:nvPr>
        </p:nvSpPr>
        <p:spPr>
          <a:xfrm>
            <a:off x="2757250" y="961350"/>
            <a:ext cx="3629400" cy="3220800"/>
          </a:xfrm>
          <a:prstGeom prst="rect">
            <a:avLst/>
          </a:prstGeom>
        </p:spPr>
        <p:txBody>
          <a:bodyPr anchorCtr="0" anchor="ctr" bIns="91425" lIns="91425" rIns="91425" wrap="square" tIns="91425">
            <a:noAutofit/>
          </a:bodyPr>
          <a:lstStyle/>
          <a:p>
            <a:pPr lvl="0">
              <a:spcBef>
                <a:spcPts val="0"/>
              </a:spcBef>
              <a:buNone/>
            </a:pPr>
            <a:r>
              <a:rPr lang="en"/>
              <a:t>Greetings and Partings </a:t>
            </a:r>
          </a:p>
          <a:p>
            <a:pPr lvl="0">
              <a:spcBef>
                <a:spcPts val="0"/>
              </a:spcBef>
              <a:buNone/>
            </a:pPr>
            <a:r>
              <a:rPr lang="en" sz="1900"/>
              <a:t>(Salam dan Perpisahan)</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5" name="Shape 465"/>
        <p:cNvGrpSpPr/>
        <p:nvPr/>
      </p:nvGrpSpPr>
      <p:grpSpPr>
        <a:xfrm>
          <a:off x="0" y="0"/>
          <a:ext cx="0" cy="0"/>
          <a:chOff x="0" y="0"/>
          <a:chExt cx="0" cy="0"/>
        </a:xfrm>
      </p:grpSpPr>
      <p:sp>
        <p:nvSpPr>
          <p:cNvPr id="466" name="Shape 466"/>
          <p:cNvSpPr txBox="1"/>
          <p:nvPr>
            <p:ph type="title"/>
          </p:nvPr>
        </p:nvSpPr>
        <p:spPr>
          <a:xfrm>
            <a:off x="144075" y="559475"/>
            <a:ext cx="2142000" cy="2630400"/>
          </a:xfrm>
          <a:prstGeom prst="rect">
            <a:avLst/>
          </a:prstGeom>
        </p:spPr>
        <p:txBody>
          <a:bodyPr anchorCtr="0" anchor="ctr" bIns="91425" lIns="91425" rIns="91425" wrap="square" tIns="91425">
            <a:noAutofit/>
          </a:bodyPr>
          <a:lstStyle/>
          <a:p>
            <a:pPr lvl="0" algn="ctr">
              <a:spcBef>
                <a:spcPts val="0"/>
              </a:spcBef>
              <a:buNone/>
            </a:pPr>
            <a:r>
              <a:rPr lang="en" sz="1800"/>
              <a:t>Dengan teman sekelas, cobalah mempraktikkan percakapan ini!</a:t>
            </a:r>
          </a:p>
        </p:txBody>
      </p:sp>
      <p:sp>
        <p:nvSpPr>
          <p:cNvPr id="467" name="Shape 467"/>
          <p:cNvSpPr txBox="1"/>
          <p:nvPr>
            <p:ph idx="2" type="body"/>
          </p:nvPr>
        </p:nvSpPr>
        <p:spPr>
          <a:xfrm>
            <a:off x="2675006" y="1247075"/>
            <a:ext cx="5563200" cy="3120300"/>
          </a:xfrm>
          <a:prstGeom prst="rect">
            <a:avLst/>
          </a:prstGeom>
        </p:spPr>
        <p:txBody>
          <a:bodyPr anchorCtr="0" anchor="t" bIns="91425" lIns="91425" rIns="91425" wrap="square" tIns="91425">
            <a:noAutofit/>
          </a:bodyPr>
          <a:lstStyle/>
          <a:p>
            <a:pPr lvl="0" rtl="0" algn="ctr">
              <a:spcBef>
                <a:spcPts val="0"/>
              </a:spcBef>
              <a:buNone/>
            </a:pPr>
            <a:r>
              <a:rPr b="1" lang="en"/>
              <a:t>Conversation #1</a:t>
            </a:r>
          </a:p>
          <a:p>
            <a:pPr lvl="0">
              <a:spcBef>
                <a:spcPts val="0"/>
              </a:spcBef>
              <a:spcAft>
                <a:spcPts val="0"/>
              </a:spcAft>
              <a:buNone/>
            </a:pPr>
            <a:r>
              <a:rPr lang="en" sz="1400"/>
              <a:t>Grant: Hello! How are you today? My name is Grant. What is your name?</a:t>
            </a:r>
          </a:p>
          <a:p>
            <a:pPr lvl="0">
              <a:spcBef>
                <a:spcPts val="0"/>
              </a:spcBef>
              <a:spcAft>
                <a:spcPts val="0"/>
              </a:spcAft>
              <a:buNone/>
            </a:pPr>
            <a:r>
              <a:rPr lang="en" sz="1400"/>
              <a:t>Ann: Hi!  My name is Ann. I’m doing well. Nice to meet you, Grant!</a:t>
            </a:r>
          </a:p>
          <a:p>
            <a:pPr lvl="0">
              <a:spcBef>
                <a:spcPts val="0"/>
              </a:spcBef>
              <a:spcAft>
                <a:spcPts val="0"/>
              </a:spcAft>
              <a:buNone/>
            </a:pPr>
            <a:r>
              <a:rPr lang="en" sz="1400"/>
              <a:t>Grant: Nice to meet you too, Ann! Do you know where the math classroom is? I’m new to this school.</a:t>
            </a:r>
          </a:p>
          <a:p>
            <a:pPr lvl="0">
              <a:spcBef>
                <a:spcPts val="0"/>
              </a:spcBef>
              <a:spcAft>
                <a:spcPts val="0"/>
              </a:spcAft>
              <a:buNone/>
            </a:pPr>
            <a:r>
              <a:rPr lang="en" sz="1400"/>
              <a:t>Ann: Sure! You just walk straight, then go left at the end of the hall. That is where all the math classrooms are.</a:t>
            </a:r>
          </a:p>
          <a:p>
            <a:pPr lvl="0">
              <a:spcBef>
                <a:spcPts val="0"/>
              </a:spcBef>
              <a:spcAft>
                <a:spcPts val="0"/>
              </a:spcAft>
              <a:buNone/>
            </a:pPr>
            <a:r>
              <a:rPr lang="en" sz="1400"/>
              <a:t>Grant: Thank you,  Ann! It was nice meeting you today. See you later!</a:t>
            </a:r>
          </a:p>
          <a:p>
            <a:pPr lvl="0">
              <a:spcBef>
                <a:spcPts val="0"/>
              </a:spcBef>
              <a:spcAft>
                <a:spcPts val="0"/>
              </a:spcAft>
              <a:buNone/>
            </a:pPr>
            <a:r>
              <a:rPr lang="en" sz="1400"/>
              <a:t>Ann: You’re welcome! See you!</a:t>
            </a:r>
          </a:p>
        </p:txBody>
      </p:sp>
      <p:sp>
        <p:nvSpPr>
          <p:cNvPr id="468" name="Shape 468"/>
          <p:cNvSpPr txBox="1"/>
          <p:nvPr>
            <p:ph idx="12" type="sldNum"/>
          </p:nvPr>
        </p:nvSpPr>
        <p:spPr>
          <a:xfrm>
            <a:off x="8117984" y="418063"/>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72" name="Shape 472"/>
        <p:cNvGrpSpPr/>
        <p:nvPr/>
      </p:nvGrpSpPr>
      <p:grpSpPr>
        <a:xfrm>
          <a:off x="0" y="0"/>
          <a:ext cx="0" cy="0"/>
          <a:chOff x="0" y="0"/>
          <a:chExt cx="0" cy="0"/>
        </a:xfrm>
      </p:grpSpPr>
      <p:sp>
        <p:nvSpPr>
          <p:cNvPr id="473" name="Shape 473"/>
          <p:cNvSpPr txBox="1"/>
          <p:nvPr>
            <p:ph idx="4294967295" type="title"/>
          </p:nvPr>
        </p:nvSpPr>
        <p:spPr>
          <a:xfrm rot="1203489">
            <a:off x="5930595" y="3061448"/>
            <a:ext cx="2622359" cy="783352"/>
          </a:xfrm>
          <a:prstGeom prst="rect">
            <a:avLst/>
          </a:prstGeom>
        </p:spPr>
        <p:txBody>
          <a:bodyPr anchorCtr="0" anchor="ctr" bIns="91425" lIns="91425" rIns="91425" wrap="square" tIns="91425">
            <a:noAutofit/>
          </a:bodyPr>
          <a:lstStyle/>
          <a:p>
            <a:pPr lvl="0" rtl="0" algn="ctr">
              <a:spcBef>
                <a:spcPts val="0"/>
              </a:spcBef>
              <a:buNone/>
            </a:pPr>
            <a:r>
              <a:rPr lang="en" sz="5000">
                <a:latin typeface="Permanent Marker"/>
                <a:ea typeface="Permanent Marker"/>
                <a:cs typeface="Permanent Marker"/>
                <a:sym typeface="Permanent Marker"/>
              </a:rPr>
              <a:t>Review</a:t>
            </a:r>
          </a:p>
        </p:txBody>
      </p:sp>
      <p:sp>
        <p:nvSpPr>
          <p:cNvPr id="474" name="Shape 474"/>
          <p:cNvSpPr txBox="1"/>
          <p:nvPr>
            <p:ph idx="12" type="sldNum"/>
          </p:nvPr>
        </p:nvSpPr>
        <p:spPr>
          <a:xfrm>
            <a:off x="8117984" y="418063"/>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8" name="Shape 478"/>
        <p:cNvGrpSpPr/>
        <p:nvPr/>
      </p:nvGrpSpPr>
      <p:grpSpPr>
        <a:xfrm>
          <a:off x="0" y="0"/>
          <a:ext cx="0" cy="0"/>
          <a:chOff x="0" y="0"/>
          <a:chExt cx="0" cy="0"/>
        </a:xfrm>
      </p:grpSpPr>
      <p:sp>
        <p:nvSpPr>
          <p:cNvPr id="479" name="Shape 479"/>
          <p:cNvSpPr txBox="1"/>
          <p:nvPr>
            <p:ph type="title"/>
          </p:nvPr>
        </p:nvSpPr>
        <p:spPr>
          <a:xfrm>
            <a:off x="144075" y="559475"/>
            <a:ext cx="2142000" cy="2630400"/>
          </a:xfrm>
          <a:prstGeom prst="rect">
            <a:avLst/>
          </a:prstGeom>
        </p:spPr>
        <p:txBody>
          <a:bodyPr anchorCtr="0" anchor="ctr" bIns="91425" lIns="91425" rIns="91425" wrap="square" tIns="91425">
            <a:noAutofit/>
          </a:bodyPr>
          <a:lstStyle/>
          <a:p>
            <a:pPr lvl="0" algn="ctr">
              <a:spcBef>
                <a:spcPts val="0"/>
              </a:spcBef>
              <a:buNone/>
            </a:pPr>
            <a:r>
              <a:rPr lang="en"/>
              <a:t>Review kosa kata unit 1</a:t>
            </a:r>
          </a:p>
        </p:txBody>
      </p:sp>
      <p:sp>
        <p:nvSpPr>
          <p:cNvPr id="480" name="Shape 480"/>
          <p:cNvSpPr txBox="1"/>
          <p:nvPr>
            <p:ph idx="1" type="body"/>
          </p:nvPr>
        </p:nvSpPr>
        <p:spPr>
          <a:xfrm>
            <a:off x="2701800" y="811675"/>
            <a:ext cx="1954200" cy="3733500"/>
          </a:xfrm>
          <a:prstGeom prst="rect">
            <a:avLst/>
          </a:prstGeom>
        </p:spPr>
        <p:txBody>
          <a:bodyPr anchorCtr="0" anchor="t" bIns="91425" lIns="91425" rIns="91425" wrap="square" tIns="91425">
            <a:noAutofit/>
          </a:bodyPr>
          <a:lstStyle/>
          <a:p>
            <a:pPr lvl="0" rtl="0">
              <a:spcBef>
                <a:spcPts val="0"/>
              </a:spcBef>
              <a:buNone/>
            </a:pPr>
            <a:r>
              <a:rPr b="1" lang="en" sz="1000"/>
              <a:t>Greetings</a:t>
            </a:r>
          </a:p>
          <a:p>
            <a:pPr indent="-279400" lvl="0" marL="457200" rtl="0">
              <a:spcBef>
                <a:spcPts val="0"/>
              </a:spcBef>
              <a:spcAft>
                <a:spcPts val="0"/>
              </a:spcAft>
              <a:buSzPct val="100000"/>
            </a:pPr>
            <a:r>
              <a:rPr lang="en" sz="800"/>
              <a:t>Hello!/ Hi! : Halo/ hai</a:t>
            </a:r>
          </a:p>
          <a:p>
            <a:pPr indent="-279400" lvl="0" marL="457200" rtl="0">
              <a:spcBef>
                <a:spcPts val="0"/>
              </a:spcBef>
              <a:spcAft>
                <a:spcPts val="0"/>
              </a:spcAft>
              <a:buSzPct val="100000"/>
            </a:pPr>
            <a:r>
              <a:rPr lang="en" sz="800"/>
              <a:t>Good morning/ afternoon/ evening: selamat pagi/ siang-sore/ malam</a:t>
            </a:r>
          </a:p>
          <a:p>
            <a:pPr indent="-279400" lvl="0" marL="457200" rtl="0">
              <a:spcBef>
                <a:spcPts val="0"/>
              </a:spcBef>
              <a:spcAft>
                <a:spcPts val="0"/>
              </a:spcAft>
              <a:buSzPct val="100000"/>
            </a:pPr>
            <a:r>
              <a:rPr lang="en" sz="800"/>
              <a:t>Hello, how are you?: Halo, apa kabar?</a:t>
            </a:r>
          </a:p>
          <a:p>
            <a:pPr indent="-279400" lvl="0" marL="457200" rtl="0">
              <a:spcBef>
                <a:spcPts val="0"/>
              </a:spcBef>
              <a:spcAft>
                <a:spcPts val="0"/>
              </a:spcAft>
              <a:buSzPct val="100000"/>
            </a:pPr>
            <a:r>
              <a:rPr lang="en" sz="800"/>
              <a:t>How do you do : Sapaan formal jika belum pernah bertemu orang itu </a:t>
            </a:r>
          </a:p>
          <a:p>
            <a:pPr indent="-279400" lvl="0" marL="457200" rtl="0">
              <a:spcBef>
                <a:spcPts val="0"/>
              </a:spcBef>
              <a:spcAft>
                <a:spcPts val="0"/>
              </a:spcAft>
              <a:buSzPct val="100000"/>
            </a:pPr>
            <a:r>
              <a:rPr lang="en" sz="800"/>
              <a:t>Nice to meet you: Sapaan habis perkenalan dengan orang yang baru kenal</a:t>
            </a:r>
          </a:p>
          <a:p>
            <a:pPr indent="-279400" lvl="0" marL="457200" rtl="0">
              <a:spcBef>
                <a:spcPts val="0"/>
              </a:spcBef>
              <a:spcAft>
                <a:spcPts val="0"/>
              </a:spcAft>
              <a:buSzPct val="100000"/>
            </a:pPr>
            <a:r>
              <a:rPr lang="en" sz="800"/>
              <a:t>What’s up?: Apa kabar? (informal, antara teman-teman)</a:t>
            </a:r>
          </a:p>
          <a:p>
            <a:pPr indent="-279400" lvl="0" marL="457200" rtl="0">
              <a:spcBef>
                <a:spcPts val="0"/>
              </a:spcBef>
              <a:spcAft>
                <a:spcPts val="0"/>
              </a:spcAft>
              <a:buSzPct val="100000"/>
            </a:pPr>
            <a:r>
              <a:rPr lang="en" sz="800"/>
              <a:t>How’s everything?/ how are things?: Apa kabar/ bagaimana semuanya? (biasanya informal)</a:t>
            </a:r>
          </a:p>
          <a:p>
            <a:pPr indent="-279400" lvl="0" marL="457200" rtl="0">
              <a:spcBef>
                <a:spcPts val="0"/>
              </a:spcBef>
              <a:spcAft>
                <a:spcPts val="0"/>
              </a:spcAft>
              <a:buSzPct val="100000"/>
            </a:pPr>
            <a:r>
              <a:rPr lang="en" sz="800"/>
              <a:t>How’s it going? : Bagaimana kabarmu sekarang? (informal)</a:t>
            </a:r>
          </a:p>
          <a:p>
            <a:pPr indent="-279400" lvl="0" marL="457200" rtl="0">
              <a:spcBef>
                <a:spcPts val="0"/>
              </a:spcBef>
              <a:buSzPct val="100000"/>
            </a:pPr>
            <a:r>
              <a:rPr lang="en" sz="800"/>
              <a:t>Good to see you! : Senang bertemu dengan kamu! (digunakan untuk teman yang sudah kenal sebelumnya)</a:t>
            </a:r>
          </a:p>
          <a:p>
            <a:pPr lvl="0">
              <a:spcBef>
                <a:spcPts val="0"/>
              </a:spcBef>
              <a:buNone/>
            </a:pPr>
            <a:r>
              <a:t/>
            </a:r>
            <a:endParaRPr sz="800"/>
          </a:p>
        </p:txBody>
      </p:sp>
      <p:sp>
        <p:nvSpPr>
          <p:cNvPr id="481" name="Shape 481"/>
          <p:cNvSpPr txBox="1"/>
          <p:nvPr>
            <p:ph idx="2" type="body"/>
          </p:nvPr>
        </p:nvSpPr>
        <p:spPr>
          <a:xfrm>
            <a:off x="4524589" y="811675"/>
            <a:ext cx="1858800" cy="2739300"/>
          </a:xfrm>
          <a:prstGeom prst="rect">
            <a:avLst/>
          </a:prstGeom>
        </p:spPr>
        <p:txBody>
          <a:bodyPr anchorCtr="0" anchor="t" bIns="91425" lIns="91425" rIns="91425" wrap="square" tIns="91425">
            <a:noAutofit/>
          </a:bodyPr>
          <a:lstStyle/>
          <a:p>
            <a:pPr lvl="0" rtl="0">
              <a:spcBef>
                <a:spcPts val="0"/>
              </a:spcBef>
              <a:buNone/>
            </a:pPr>
            <a:r>
              <a:rPr b="1" lang="en"/>
              <a:t>Partings</a:t>
            </a:r>
          </a:p>
          <a:p>
            <a:pPr indent="-292100" lvl="0" marL="457200" rtl="0">
              <a:spcBef>
                <a:spcPts val="0"/>
              </a:spcBef>
              <a:spcAft>
                <a:spcPts val="0"/>
              </a:spcAft>
              <a:buSzPct val="100000"/>
            </a:pPr>
            <a:r>
              <a:rPr lang="en" sz="1000"/>
              <a:t>Goodbye! : Selamat tinggal</a:t>
            </a:r>
          </a:p>
          <a:p>
            <a:pPr indent="-292100" lvl="0" marL="457200" rtl="0">
              <a:spcBef>
                <a:spcPts val="0"/>
              </a:spcBef>
              <a:spcAft>
                <a:spcPts val="0"/>
              </a:spcAft>
              <a:buSzPct val="100000"/>
            </a:pPr>
            <a:r>
              <a:rPr lang="en" sz="1000"/>
              <a:t>Bye! : lebih pendek dan informal daripada “goodbye”, biasanya untuk orang yang sudah kenal sebelumnya</a:t>
            </a:r>
          </a:p>
          <a:p>
            <a:pPr indent="-292100" lvl="0" marL="457200" rtl="0">
              <a:spcBef>
                <a:spcPts val="0"/>
              </a:spcBef>
              <a:spcAft>
                <a:spcPts val="0"/>
              </a:spcAft>
              <a:buSzPct val="100000"/>
            </a:pPr>
            <a:r>
              <a:rPr lang="en" sz="1000"/>
              <a:t>Goodnight!* : Selamat malam! (hanya untuk perpisahan)</a:t>
            </a:r>
          </a:p>
          <a:p>
            <a:pPr indent="-292100" lvl="0" marL="457200" rtl="0">
              <a:spcBef>
                <a:spcPts val="0"/>
              </a:spcBef>
              <a:spcAft>
                <a:spcPts val="0"/>
              </a:spcAft>
              <a:buSzPct val="100000"/>
            </a:pPr>
            <a:r>
              <a:rPr lang="en" sz="1000"/>
              <a:t>Have a good day! : Semoga harimu menyenangkan</a:t>
            </a:r>
          </a:p>
          <a:p>
            <a:pPr indent="-292100" lvl="0" marL="457200" rtl="0">
              <a:spcBef>
                <a:spcPts val="0"/>
              </a:spcBef>
              <a:spcAft>
                <a:spcPts val="0"/>
              </a:spcAft>
              <a:buSzPct val="100000"/>
            </a:pPr>
            <a:r>
              <a:rPr lang="en" sz="1000"/>
              <a:t>See you later! : Sampai jumpa!</a:t>
            </a:r>
          </a:p>
          <a:p>
            <a:pPr indent="-292100" lvl="0" marL="457200" rtl="0">
              <a:spcBef>
                <a:spcPts val="0"/>
              </a:spcBef>
              <a:buSzPct val="100000"/>
            </a:pPr>
            <a:r>
              <a:rPr lang="en" sz="1000"/>
              <a:t>See you on…: Sampai ketemu…</a:t>
            </a:r>
          </a:p>
          <a:p>
            <a:pPr indent="0" lvl="0" marL="457200" rtl="0">
              <a:spcBef>
                <a:spcPts val="0"/>
              </a:spcBef>
              <a:buNone/>
            </a:pPr>
            <a:r>
              <a:t/>
            </a:r>
            <a:endParaRPr sz="1200"/>
          </a:p>
          <a:p>
            <a:pPr lvl="0">
              <a:spcBef>
                <a:spcPts val="0"/>
              </a:spcBef>
              <a:buNone/>
            </a:pPr>
            <a:r>
              <a:t/>
            </a:r>
            <a:endParaRPr/>
          </a:p>
        </p:txBody>
      </p:sp>
      <p:sp>
        <p:nvSpPr>
          <p:cNvPr id="482" name="Shape 482"/>
          <p:cNvSpPr txBox="1"/>
          <p:nvPr>
            <p:ph idx="3" type="body"/>
          </p:nvPr>
        </p:nvSpPr>
        <p:spPr>
          <a:xfrm>
            <a:off x="6330575" y="634575"/>
            <a:ext cx="2336100" cy="3498900"/>
          </a:xfrm>
          <a:prstGeom prst="rect">
            <a:avLst/>
          </a:prstGeom>
        </p:spPr>
        <p:txBody>
          <a:bodyPr anchorCtr="0" anchor="t" bIns="91425" lIns="91425" rIns="91425" wrap="square" tIns="91425">
            <a:noAutofit/>
          </a:bodyPr>
          <a:lstStyle/>
          <a:p>
            <a:pPr lvl="0" rtl="0">
              <a:spcBef>
                <a:spcPts val="0"/>
              </a:spcBef>
              <a:buNone/>
            </a:pPr>
            <a:r>
              <a:rPr b="1" lang="en" sz="1000"/>
              <a:t>Responses</a:t>
            </a:r>
          </a:p>
          <a:p>
            <a:pPr indent="-279400" lvl="0" marL="457200" rtl="0">
              <a:spcBef>
                <a:spcPts val="0"/>
              </a:spcBef>
              <a:spcAft>
                <a:spcPts val="0"/>
              </a:spcAft>
              <a:buSzPct val="100000"/>
            </a:pPr>
            <a:r>
              <a:rPr lang="en" sz="800"/>
              <a:t>Hello!/ Hi! : Halo/ hai</a:t>
            </a:r>
          </a:p>
          <a:p>
            <a:pPr indent="-279400" lvl="0" marL="457200" rtl="0">
              <a:spcBef>
                <a:spcPts val="0"/>
              </a:spcBef>
              <a:spcAft>
                <a:spcPts val="0"/>
              </a:spcAft>
              <a:buSzPct val="100000"/>
            </a:pPr>
            <a:r>
              <a:rPr lang="en" sz="800"/>
              <a:t>Good morning/ afternoon/ evening: selamat pagi/ siang-sore/ malam</a:t>
            </a:r>
          </a:p>
          <a:p>
            <a:pPr indent="-279400" lvl="0" marL="457200" rtl="0">
              <a:spcBef>
                <a:spcPts val="0"/>
              </a:spcBef>
              <a:spcAft>
                <a:spcPts val="0"/>
              </a:spcAft>
              <a:buSzPct val="100000"/>
            </a:pPr>
            <a:r>
              <a:rPr lang="en" sz="800"/>
              <a:t>Good night: selamat malam* (perpisahan)</a:t>
            </a:r>
          </a:p>
          <a:p>
            <a:pPr indent="-279400" lvl="0" marL="457200" rtl="0">
              <a:spcBef>
                <a:spcPts val="0"/>
              </a:spcBef>
              <a:spcAft>
                <a:spcPts val="0"/>
              </a:spcAft>
              <a:buSzPct val="100000"/>
            </a:pPr>
            <a:r>
              <a:rPr lang="en" sz="800"/>
              <a:t>I’m fine, thank you: Aku baik-baik saja, terimakasih</a:t>
            </a:r>
          </a:p>
          <a:p>
            <a:pPr indent="-279400" lvl="0" marL="457200" rtl="0">
              <a:spcBef>
                <a:spcPts val="0"/>
              </a:spcBef>
              <a:spcAft>
                <a:spcPts val="0"/>
              </a:spcAft>
              <a:buSzPct val="100000"/>
            </a:pPr>
            <a:r>
              <a:rPr lang="en" sz="800"/>
              <a:t>Just fine, thank you: Aku baik-baik saja, terimakasih</a:t>
            </a:r>
          </a:p>
          <a:p>
            <a:pPr indent="-279400" lvl="0" marL="457200" rtl="0">
              <a:spcBef>
                <a:spcPts val="0"/>
              </a:spcBef>
              <a:spcAft>
                <a:spcPts val="0"/>
              </a:spcAft>
              <a:buSzPct val="100000"/>
            </a:pPr>
            <a:r>
              <a:rPr lang="en" sz="800"/>
              <a:t>I’m doing very well, thank you: Aku baik-baik saja, terimakasih (lebih formal)</a:t>
            </a:r>
          </a:p>
          <a:p>
            <a:pPr indent="-279400" lvl="0" marL="457200" rtl="0">
              <a:spcBef>
                <a:spcPts val="0"/>
              </a:spcBef>
              <a:spcAft>
                <a:spcPts val="0"/>
              </a:spcAft>
              <a:buSzPct val="100000"/>
            </a:pPr>
            <a:r>
              <a:rPr lang="en" sz="800"/>
              <a:t>Great! And you? : Baik! Dan kamu?</a:t>
            </a:r>
          </a:p>
          <a:p>
            <a:pPr indent="-279400" lvl="0" marL="457200" rtl="0">
              <a:spcBef>
                <a:spcPts val="0"/>
              </a:spcBef>
              <a:spcAft>
                <a:spcPts val="0"/>
              </a:spcAft>
              <a:buSzPct val="100000"/>
            </a:pPr>
            <a:r>
              <a:rPr lang="en" sz="800"/>
              <a:t>How do you do.: Kalimat sapaan untuk menjawab “how do you do?”</a:t>
            </a:r>
          </a:p>
          <a:p>
            <a:pPr indent="-279400" lvl="0" marL="457200" rtl="0">
              <a:spcBef>
                <a:spcPts val="0"/>
              </a:spcBef>
              <a:spcAft>
                <a:spcPts val="0"/>
              </a:spcAft>
              <a:buSzPct val="100000"/>
            </a:pPr>
            <a:r>
              <a:rPr lang="en" sz="800"/>
              <a:t>Nice to meet you, too: Jawaban untuk “nice to meet you!”</a:t>
            </a:r>
          </a:p>
          <a:p>
            <a:pPr indent="-279400" lvl="0" marL="457200" rtl="0">
              <a:spcBef>
                <a:spcPts val="0"/>
              </a:spcBef>
              <a:spcAft>
                <a:spcPts val="0"/>
              </a:spcAft>
              <a:buSzPct val="100000"/>
            </a:pPr>
            <a:r>
              <a:rPr lang="en" sz="800"/>
              <a:t>Good to see you, too: Jawaban untuk “good to see you!”</a:t>
            </a:r>
          </a:p>
          <a:p>
            <a:pPr indent="-279400" lvl="0" marL="457200" rtl="0">
              <a:spcBef>
                <a:spcPts val="0"/>
              </a:spcBef>
              <a:spcAft>
                <a:spcPts val="0"/>
              </a:spcAft>
              <a:buSzPct val="100000"/>
            </a:pPr>
            <a:r>
              <a:rPr lang="en" sz="800"/>
              <a:t>Pretty good, how about you? : Baik, bagaimana dengan kamu?</a:t>
            </a:r>
          </a:p>
          <a:p>
            <a:pPr indent="-279400" lvl="0" marL="457200" rtl="0">
              <a:spcBef>
                <a:spcPts val="0"/>
              </a:spcBef>
              <a:spcAft>
                <a:spcPts val="0"/>
              </a:spcAft>
              <a:buSzPct val="100000"/>
            </a:pPr>
            <a:r>
              <a:rPr lang="en" sz="800"/>
              <a:t>Could be better: Jawaban untuk jika kamu tidak baik-baik saja (artinya “bisa lebih baik dari ini”)</a:t>
            </a:r>
          </a:p>
          <a:p>
            <a:pPr indent="-279400" lvl="0" marL="457200" rtl="0">
              <a:spcBef>
                <a:spcPts val="0"/>
              </a:spcBef>
              <a:buSzPct val="100000"/>
            </a:pPr>
            <a:r>
              <a:rPr lang="en" sz="800"/>
              <a:t>Never better!: Jawaban untuk jika kamu sangat sangat baik (artinya “tidak pernah sebaik ini!”)</a:t>
            </a:r>
          </a:p>
          <a:p>
            <a:pPr lvl="0">
              <a:spcBef>
                <a:spcPts val="0"/>
              </a:spcBef>
              <a:buNone/>
            </a:pPr>
            <a:r>
              <a:t/>
            </a:r>
            <a:endParaRPr/>
          </a:p>
        </p:txBody>
      </p:sp>
      <p:sp>
        <p:nvSpPr>
          <p:cNvPr id="483" name="Shape 483"/>
          <p:cNvSpPr txBox="1"/>
          <p:nvPr>
            <p:ph idx="12" type="sldNum"/>
          </p:nvPr>
        </p:nvSpPr>
        <p:spPr>
          <a:xfrm>
            <a:off x="8117984" y="418063"/>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0"/>
                                        </p:tgtEl>
                                        <p:attrNameLst>
                                          <p:attrName>style.visibility</p:attrName>
                                        </p:attrNameLst>
                                      </p:cBhvr>
                                      <p:to>
                                        <p:strVal val="visible"/>
                                      </p:to>
                                    </p:set>
                                    <p:animEffect filter="fade" transition="in">
                                      <p:cBhvr>
                                        <p:cTn dur="1000"/>
                                        <p:tgtEl>
                                          <p:spTgt spid="4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1"/>
                                        </p:tgtEl>
                                        <p:attrNameLst>
                                          <p:attrName>style.visibility</p:attrName>
                                        </p:attrNameLst>
                                      </p:cBhvr>
                                      <p:to>
                                        <p:strVal val="visible"/>
                                      </p:to>
                                    </p:set>
                                    <p:animEffect filter="fade" transition="in">
                                      <p:cBhvr>
                                        <p:cTn dur="1000"/>
                                        <p:tgtEl>
                                          <p:spTgt spid="4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2"/>
                                        </p:tgtEl>
                                        <p:attrNameLst>
                                          <p:attrName>style.visibility</p:attrName>
                                        </p:attrNameLst>
                                      </p:cBhvr>
                                      <p:to>
                                        <p:strVal val="visible"/>
                                      </p:to>
                                    </p:set>
                                    <p:animEffect filter="fade" transition="in">
                                      <p:cBhvr>
                                        <p:cTn dur="1000"/>
                                        <p:tgtEl>
                                          <p:spTgt spid="4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7" name="Shape 487"/>
        <p:cNvGrpSpPr/>
        <p:nvPr/>
      </p:nvGrpSpPr>
      <p:grpSpPr>
        <a:xfrm>
          <a:off x="0" y="0"/>
          <a:ext cx="0" cy="0"/>
          <a:chOff x="0" y="0"/>
          <a:chExt cx="0" cy="0"/>
        </a:xfrm>
      </p:grpSpPr>
      <p:sp>
        <p:nvSpPr>
          <p:cNvPr id="488" name="Shape 488"/>
          <p:cNvSpPr txBox="1"/>
          <p:nvPr>
            <p:ph type="title"/>
          </p:nvPr>
        </p:nvSpPr>
        <p:spPr>
          <a:xfrm>
            <a:off x="144075" y="559475"/>
            <a:ext cx="2142000" cy="2630400"/>
          </a:xfrm>
          <a:prstGeom prst="rect">
            <a:avLst/>
          </a:prstGeom>
        </p:spPr>
        <p:txBody>
          <a:bodyPr anchorCtr="0" anchor="ctr" bIns="91425" lIns="91425" rIns="91425" wrap="square" tIns="91425">
            <a:noAutofit/>
          </a:bodyPr>
          <a:lstStyle/>
          <a:p>
            <a:pPr lvl="0" rtl="0" algn="ctr">
              <a:spcBef>
                <a:spcPts val="0"/>
              </a:spcBef>
              <a:buNone/>
            </a:pPr>
            <a:r>
              <a:rPr lang="en"/>
              <a:t>Bibliografi</a:t>
            </a:r>
          </a:p>
        </p:txBody>
      </p:sp>
      <p:sp>
        <p:nvSpPr>
          <p:cNvPr id="489" name="Shape 489"/>
          <p:cNvSpPr txBox="1"/>
          <p:nvPr>
            <p:ph idx="1" type="body"/>
          </p:nvPr>
        </p:nvSpPr>
        <p:spPr>
          <a:xfrm>
            <a:off x="2901875" y="1033400"/>
            <a:ext cx="5292300" cy="2852400"/>
          </a:xfrm>
          <a:prstGeom prst="rect">
            <a:avLst/>
          </a:prstGeom>
        </p:spPr>
        <p:txBody>
          <a:bodyPr anchorCtr="0" anchor="t" bIns="91425" lIns="91425" rIns="91425" wrap="square" tIns="91425">
            <a:noAutofit/>
          </a:bodyPr>
          <a:lstStyle/>
          <a:p>
            <a:pPr indent="-304800" lvl="0" marL="457200" rtl="0">
              <a:lnSpc>
                <a:spcPct val="115000"/>
              </a:lnSpc>
              <a:spcBef>
                <a:spcPts val="0"/>
              </a:spcBef>
              <a:spcAft>
                <a:spcPts val="0"/>
              </a:spcAft>
              <a:buClr>
                <a:srgbClr val="000000"/>
              </a:buClr>
              <a:buSzPct val="100000"/>
              <a:buFont typeface="Times New Roman"/>
            </a:pPr>
            <a:r>
              <a:rPr lang="en" sz="1200">
                <a:solidFill>
                  <a:srgbClr val="000000"/>
                </a:solidFill>
                <a:latin typeface="Times New Roman"/>
                <a:ea typeface="Times New Roman"/>
                <a:cs typeface="Times New Roman"/>
                <a:sym typeface="Times New Roman"/>
              </a:rPr>
              <a:t>“Materi dan Soal Bahasa Inggris Greeting and Parting Kelas 7 SMP.” </a:t>
            </a:r>
            <a:r>
              <a:rPr i="1" lang="en" sz="1200">
                <a:solidFill>
                  <a:srgbClr val="000000"/>
                </a:solidFill>
                <a:latin typeface="Times New Roman"/>
                <a:ea typeface="Times New Roman"/>
                <a:cs typeface="Times New Roman"/>
                <a:sym typeface="Times New Roman"/>
              </a:rPr>
              <a:t>Jagoan Bahasa Inggris</a:t>
            </a:r>
            <a:r>
              <a:rPr lang="en" sz="1200">
                <a:solidFill>
                  <a:srgbClr val="000000"/>
                </a:solidFill>
                <a:latin typeface="Times New Roman"/>
                <a:ea typeface="Times New Roman"/>
                <a:cs typeface="Times New Roman"/>
                <a:sym typeface="Times New Roman"/>
              </a:rPr>
              <a:t>, </a:t>
            </a:r>
            <a:r>
              <a:rPr lang="en" sz="1200">
                <a:solidFill>
                  <a:srgbClr val="000000"/>
                </a:solidFill>
                <a:latin typeface="Times New Roman"/>
                <a:ea typeface="Times New Roman"/>
                <a:cs typeface="Times New Roman"/>
                <a:sym typeface="Times New Roman"/>
                <a:hlinkClick r:id="rId3"/>
              </a:rPr>
              <a:t>www.jagoanbahasainggris.com/2017/04/materi-dan-soal-bahasa-inggris-greeting-and-parting-kelas-7-SMP.html</a:t>
            </a:r>
            <a:r>
              <a:rPr lang="en" sz="1200">
                <a:solidFill>
                  <a:srgbClr val="000000"/>
                </a:solidFill>
                <a:latin typeface="Times New Roman"/>
                <a:ea typeface="Times New Roman"/>
                <a:cs typeface="Times New Roman"/>
                <a:sym typeface="Times New Roman"/>
              </a:rPr>
              <a:t>.</a:t>
            </a:r>
          </a:p>
          <a:p>
            <a:pPr indent="-304800" lvl="0" marL="457200" rtl="0">
              <a:lnSpc>
                <a:spcPct val="115000"/>
              </a:lnSpc>
              <a:spcBef>
                <a:spcPts val="0"/>
              </a:spcBef>
              <a:spcAft>
                <a:spcPts val="0"/>
              </a:spcAft>
              <a:buClr>
                <a:srgbClr val="000000"/>
              </a:buClr>
              <a:buSzPct val="100000"/>
              <a:buFont typeface="Times New Roman"/>
            </a:pPr>
            <a:r>
              <a:rPr lang="en" sz="1200">
                <a:solidFill>
                  <a:srgbClr val="000000"/>
                </a:solidFill>
                <a:latin typeface="Times New Roman"/>
                <a:ea typeface="Times New Roman"/>
                <a:cs typeface="Times New Roman"/>
                <a:sym typeface="Times New Roman"/>
              </a:rPr>
              <a:t>“Materi Lengkap Pelajaran Bahasa Inggris SMP Kelas 7.” Jagoan Bahasa Inggris, www.jagoanbahasainggris.com/2017/04/rangkuman-materi-pelajaran-bahasa-inggris-smp-kelas-7.html.</a:t>
            </a:r>
          </a:p>
          <a:p>
            <a:pPr indent="-304800" lvl="0" marL="457200" rtl="0">
              <a:lnSpc>
                <a:spcPct val="115000"/>
              </a:lnSpc>
              <a:spcBef>
                <a:spcPts val="0"/>
              </a:spcBef>
              <a:spcAft>
                <a:spcPts val="0"/>
              </a:spcAft>
              <a:buClr>
                <a:srgbClr val="000000"/>
              </a:buClr>
              <a:buSzPct val="100000"/>
              <a:buFont typeface="Times New Roman"/>
            </a:pPr>
            <a:r>
              <a:rPr lang="en" sz="1200">
                <a:solidFill>
                  <a:srgbClr val="000000"/>
                </a:solidFill>
                <a:latin typeface="Times New Roman"/>
                <a:ea typeface="Times New Roman"/>
                <a:cs typeface="Times New Roman"/>
                <a:sym typeface="Times New Roman"/>
              </a:rPr>
              <a:t>“RPP Bahasa Inggris SMP Kurikulum 2013 Kelas 7 Edisi Revisi Terbaru 2017.” Materi Pendidikan, </a:t>
            </a:r>
            <a:r>
              <a:rPr lang="en" sz="1200">
                <a:solidFill>
                  <a:srgbClr val="000000"/>
                </a:solidFill>
                <a:latin typeface="Times New Roman"/>
                <a:ea typeface="Times New Roman"/>
                <a:cs typeface="Times New Roman"/>
                <a:sym typeface="Times New Roman"/>
                <a:hlinkClick r:id="rId4"/>
              </a:rPr>
              <a:t>www.materipendidikan.net/2017/04/rpp-bahasa-inggris-smp-kurikulum-2013.html</a:t>
            </a:r>
            <a:r>
              <a:rPr lang="en" sz="1200">
                <a:solidFill>
                  <a:srgbClr val="000000"/>
                </a:solidFill>
                <a:latin typeface="Times New Roman"/>
                <a:ea typeface="Times New Roman"/>
                <a:cs typeface="Times New Roman"/>
                <a:sym typeface="Times New Roman"/>
              </a:rPr>
              <a:t>.</a:t>
            </a:r>
          </a:p>
          <a:p>
            <a:pPr lvl="0" rtl="0">
              <a:lnSpc>
                <a:spcPct val="115000"/>
              </a:lnSpc>
              <a:spcBef>
                <a:spcPts val="0"/>
              </a:spcBef>
              <a:spcAft>
                <a:spcPts val="0"/>
              </a:spcAft>
              <a:buNone/>
            </a:pPr>
            <a:r>
              <a:t/>
            </a:r>
            <a:endParaRPr sz="1200">
              <a:solidFill>
                <a:srgbClr val="000000"/>
              </a:solidFill>
              <a:latin typeface="Times New Roman"/>
              <a:ea typeface="Times New Roman"/>
              <a:cs typeface="Times New Roman"/>
              <a:sym typeface="Times New Roman"/>
            </a:endParaRPr>
          </a:p>
        </p:txBody>
      </p:sp>
      <p:sp>
        <p:nvSpPr>
          <p:cNvPr id="490" name="Shape 490"/>
          <p:cNvSpPr txBox="1"/>
          <p:nvPr/>
        </p:nvSpPr>
        <p:spPr>
          <a:xfrm>
            <a:off x="685175" y="4246861"/>
            <a:ext cx="1340400" cy="393600"/>
          </a:xfrm>
          <a:prstGeom prst="rect">
            <a:avLst/>
          </a:prstGeom>
          <a:noFill/>
          <a:ln>
            <a:noFill/>
          </a:ln>
        </p:spPr>
        <p:txBody>
          <a:bodyPr anchorCtr="0" anchor="t" bIns="91425" lIns="91425" rIns="91425" wrap="square" tIns="91425">
            <a:noAutofit/>
          </a:bodyPr>
          <a:lstStyle/>
          <a:p>
            <a:pPr lvl="0" rtl="0">
              <a:spcBef>
                <a:spcPts val="0"/>
              </a:spcBef>
              <a:buClr>
                <a:schemeClr val="dk1"/>
              </a:buClr>
              <a:buSzPct val="91666"/>
              <a:buFont typeface="Arial"/>
              <a:buNone/>
            </a:pPr>
            <a:r>
              <a:rPr i="1" lang="en" sz="1200">
                <a:solidFill>
                  <a:srgbClr val="4A5C65"/>
                </a:solidFill>
                <a:latin typeface="Lato Light"/>
                <a:ea typeface="Lato Light"/>
                <a:cs typeface="Lato Light"/>
                <a:sym typeface="Lato Light"/>
              </a:rPr>
              <a:t>@aannisasalsabila</a:t>
            </a:r>
          </a:p>
          <a:p>
            <a:pPr lvl="0" rtl="0">
              <a:spcBef>
                <a:spcPts val="0"/>
              </a:spcBef>
              <a:buClr>
                <a:schemeClr val="dk1"/>
              </a:buClr>
              <a:buSzPct val="91666"/>
              <a:buFont typeface="Arial"/>
              <a:buNone/>
            </a:pPr>
            <a:r>
              <a:t/>
            </a:r>
            <a:endParaRPr i="1" sz="1200">
              <a:solidFill>
                <a:srgbClr val="4A5C65"/>
              </a:solidFill>
              <a:latin typeface="Lato Light"/>
              <a:ea typeface="Lato Light"/>
              <a:cs typeface="Lato Light"/>
              <a:sym typeface="Lato Light"/>
            </a:endParaRPr>
          </a:p>
          <a:p>
            <a:pPr lvl="0" rtl="0">
              <a:spcBef>
                <a:spcPts val="0"/>
              </a:spcBef>
              <a:buNone/>
            </a:pPr>
            <a:r>
              <a:t/>
            </a:r>
            <a:endParaRPr i="1" sz="1200">
              <a:solidFill>
                <a:srgbClr val="4A5C65"/>
              </a:solidFill>
              <a:latin typeface="Lato Light"/>
              <a:ea typeface="Lato Light"/>
              <a:cs typeface="Lato Light"/>
              <a:sym typeface="Lato Light"/>
            </a:endParaRPr>
          </a:p>
        </p:txBody>
      </p:sp>
      <p:sp>
        <p:nvSpPr>
          <p:cNvPr id="491" name="Shape 491"/>
          <p:cNvSpPr txBox="1"/>
          <p:nvPr>
            <p:ph idx="12" type="sldNum"/>
          </p:nvPr>
        </p:nvSpPr>
        <p:spPr>
          <a:xfrm>
            <a:off x="8117984" y="418063"/>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pic>
        <p:nvPicPr>
          <p:cNvPr id="492" name="Shape 492"/>
          <p:cNvPicPr preferRelativeResize="0"/>
          <p:nvPr/>
        </p:nvPicPr>
        <p:blipFill>
          <a:blip r:embed="rId5">
            <a:alphaModFix/>
          </a:blip>
          <a:stretch>
            <a:fillRect/>
          </a:stretch>
        </p:blipFill>
        <p:spPr>
          <a:xfrm>
            <a:off x="463200" y="4299821"/>
            <a:ext cx="287675" cy="2876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6" name="Shape 496"/>
        <p:cNvGrpSpPr/>
        <p:nvPr/>
      </p:nvGrpSpPr>
      <p:grpSpPr>
        <a:xfrm>
          <a:off x="0" y="0"/>
          <a:ext cx="0" cy="0"/>
          <a:chOff x="0" y="0"/>
          <a:chExt cx="0" cy="0"/>
        </a:xfrm>
      </p:grpSpPr>
      <p:sp>
        <p:nvSpPr>
          <p:cNvPr id="497" name="Shape 497"/>
          <p:cNvSpPr txBox="1"/>
          <p:nvPr>
            <p:ph idx="4294967295" type="ctrTitle"/>
          </p:nvPr>
        </p:nvSpPr>
        <p:spPr>
          <a:xfrm>
            <a:off x="685800" y="1507150"/>
            <a:ext cx="6593700" cy="1159800"/>
          </a:xfrm>
          <a:prstGeom prst="rect">
            <a:avLst/>
          </a:prstGeom>
        </p:spPr>
        <p:txBody>
          <a:bodyPr anchorCtr="0" anchor="ctr" bIns="91425" lIns="91425" rIns="91425" wrap="square" tIns="91425">
            <a:noAutofit/>
          </a:bodyPr>
          <a:lstStyle/>
          <a:p>
            <a:pPr lvl="0" rtl="0">
              <a:spcBef>
                <a:spcPts val="0"/>
              </a:spcBef>
              <a:buNone/>
            </a:pPr>
            <a:r>
              <a:rPr lang="en" sz="6000">
                <a:solidFill>
                  <a:srgbClr val="FFFFFF"/>
                </a:solidFill>
              </a:rPr>
              <a:t>Thanks!</a:t>
            </a:r>
          </a:p>
        </p:txBody>
      </p:sp>
      <p:sp>
        <p:nvSpPr>
          <p:cNvPr id="498" name="Shape 498"/>
          <p:cNvSpPr txBox="1"/>
          <p:nvPr>
            <p:ph idx="4294967295" type="subTitle"/>
          </p:nvPr>
        </p:nvSpPr>
        <p:spPr>
          <a:xfrm>
            <a:off x="685800" y="2401976"/>
            <a:ext cx="6593700" cy="1981200"/>
          </a:xfrm>
          <a:prstGeom prst="rect">
            <a:avLst/>
          </a:prstGeom>
        </p:spPr>
        <p:txBody>
          <a:bodyPr anchorCtr="0" anchor="t" bIns="91425" lIns="91425" rIns="91425" wrap="square" tIns="91425">
            <a:noAutofit/>
          </a:bodyPr>
          <a:lstStyle/>
          <a:p>
            <a:pPr lvl="0" rtl="0">
              <a:spcBef>
                <a:spcPts val="0"/>
              </a:spcBef>
              <a:buNone/>
            </a:pPr>
            <a:r>
              <a:rPr lang="en" sz="3600">
                <a:solidFill>
                  <a:srgbClr val="FFFFFF"/>
                </a:solidFill>
              </a:rPr>
              <a:t>Any questions/ Pertanyaan?</a:t>
            </a:r>
          </a:p>
          <a:p>
            <a:pPr indent="-69850" lvl="0" marL="0" rtl="0">
              <a:spcBef>
                <a:spcPts val="0"/>
              </a:spcBef>
              <a:spcAft>
                <a:spcPts val="0"/>
              </a:spcAft>
              <a:buClr>
                <a:schemeClr val="dk1"/>
              </a:buClr>
              <a:buSzPct val="55000"/>
              <a:buFont typeface="Arial"/>
              <a:buNone/>
            </a:pPr>
            <a:r>
              <a:rPr lang="en">
                <a:solidFill>
                  <a:srgbClr val="4A5C65"/>
                </a:solidFill>
              </a:rPr>
              <a:t>You can </a:t>
            </a:r>
            <a:r>
              <a:rPr lang="en"/>
              <a:t>contact</a:t>
            </a:r>
            <a:r>
              <a:rPr lang="en">
                <a:solidFill>
                  <a:srgbClr val="4A5C65"/>
                </a:solidFill>
              </a:rPr>
              <a:t> me at/ kalian bisa menghubungi </a:t>
            </a:r>
            <a:r>
              <a:rPr lang="en"/>
              <a:t>aku</a:t>
            </a:r>
            <a:r>
              <a:rPr lang="en">
                <a:solidFill>
                  <a:srgbClr val="4A5C65"/>
                </a:solidFill>
              </a:rPr>
              <a:t> di    </a:t>
            </a:r>
          </a:p>
          <a:p>
            <a:pPr indent="387350" lvl="0" marL="0">
              <a:spcBef>
                <a:spcPts val="0"/>
              </a:spcBef>
              <a:spcAft>
                <a:spcPts val="0"/>
              </a:spcAft>
              <a:buClr>
                <a:schemeClr val="dk1"/>
              </a:buClr>
              <a:buSzPct val="55000"/>
              <a:buFont typeface="Arial"/>
              <a:buNone/>
            </a:pPr>
            <a:r>
              <a:rPr lang="en">
                <a:solidFill>
                  <a:srgbClr val="000000"/>
                </a:solidFill>
              </a:rPr>
              <a:t>@aannisasalsabila</a:t>
            </a:r>
            <a:r>
              <a:rPr lang="en"/>
              <a:t> </a:t>
            </a:r>
            <a:r>
              <a:rPr lang="en">
                <a:solidFill>
                  <a:srgbClr val="4A5C65"/>
                </a:solidFill>
              </a:rPr>
              <a:t> &amp; email</a:t>
            </a:r>
            <a:r>
              <a:rPr lang="en"/>
              <a:t> </a:t>
            </a:r>
            <a:r>
              <a:rPr lang="en">
                <a:solidFill>
                  <a:srgbClr val="000000"/>
                </a:solidFill>
                <a:hlinkClick r:id="rId3"/>
              </a:rPr>
              <a:t>annisa.salsabila4413@gmail.com</a:t>
            </a:r>
            <a:r>
              <a:rPr lang="en">
                <a:solidFill>
                  <a:srgbClr val="000000"/>
                </a:solidFill>
              </a:rPr>
              <a:t> </a:t>
            </a:r>
          </a:p>
          <a:p>
            <a:pPr lvl="0" rtl="0">
              <a:spcBef>
                <a:spcPts val="0"/>
              </a:spcBef>
              <a:buClr>
                <a:schemeClr val="dk1"/>
              </a:buClr>
              <a:buSzPct val="55000"/>
              <a:buFont typeface="Arial"/>
              <a:buNone/>
            </a:pPr>
            <a:r>
              <a:t/>
            </a:r>
            <a:endParaRPr>
              <a:solidFill>
                <a:srgbClr val="4A5C65"/>
              </a:solidFill>
            </a:endParaRPr>
          </a:p>
        </p:txBody>
      </p:sp>
      <p:sp>
        <p:nvSpPr>
          <p:cNvPr id="499" name="Shape 499"/>
          <p:cNvSpPr txBox="1"/>
          <p:nvPr>
            <p:ph idx="12" type="sldNum"/>
          </p:nvPr>
        </p:nvSpPr>
        <p:spPr>
          <a:xfrm>
            <a:off x="8117984" y="418063"/>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pic>
        <p:nvPicPr>
          <p:cNvPr id="500" name="Shape 500"/>
          <p:cNvPicPr preferRelativeResize="0"/>
          <p:nvPr/>
        </p:nvPicPr>
        <p:blipFill>
          <a:blip r:embed="rId4">
            <a:alphaModFix/>
          </a:blip>
          <a:stretch>
            <a:fillRect/>
          </a:stretch>
        </p:blipFill>
        <p:spPr>
          <a:xfrm>
            <a:off x="827000" y="3605225"/>
            <a:ext cx="308700" cy="308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3" name="Shape 393"/>
        <p:cNvGrpSpPr/>
        <p:nvPr/>
      </p:nvGrpSpPr>
      <p:grpSpPr>
        <a:xfrm>
          <a:off x="0" y="0"/>
          <a:ext cx="0" cy="0"/>
          <a:chOff x="0" y="0"/>
          <a:chExt cx="0" cy="0"/>
        </a:xfrm>
      </p:grpSpPr>
      <p:sp>
        <p:nvSpPr>
          <p:cNvPr id="394" name="Shape 394"/>
          <p:cNvSpPr txBox="1"/>
          <p:nvPr>
            <p:ph type="title"/>
          </p:nvPr>
        </p:nvSpPr>
        <p:spPr>
          <a:xfrm>
            <a:off x="144075" y="559475"/>
            <a:ext cx="2142000" cy="2630400"/>
          </a:xfrm>
          <a:prstGeom prst="rect">
            <a:avLst/>
          </a:prstGeom>
        </p:spPr>
        <p:txBody>
          <a:bodyPr anchorCtr="0" anchor="ctr" bIns="91425" lIns="91425" rIns="91425" wrap="square" tIns="91425">
            <a:noAutofit/>
          </a:bodyPr>
          <a:lstStyle/>
          <a:p>
            <a:pPr lvl="0" rtl="0" algn="ctr">
              <a:spcBef>
                <a:spcPts val="0"/>
              </a:spcBef>
              <a:buNone/>
            </a:pPr>
            <a:r>
              <a:rPr lang="en"/>
              <a:t>Materi dalam unit ini</a:t>
            </a:r>
          </a:p>
        </p:txBody>
      </p:sp>
      <p:sp>
        <p:nvSpPr>
          <p:cNvPr id="395" name="Shape 395"/>
          <p:cNvSpPr txBox="1"/>
          <p:nvPr>
            <p:ph idx="2" type="body"/>
          </p:nvPr>
        </p:nvSpPr>
        <p:spPr>
          <a:xfrm>
            <a:off x="403625" y="3881125"/>
            <a:ext cx="4943700" cy="826500"/>
          </a:xfrm>
          <a:prstGeom prst="rect">
            <a:avLst/>
          </a:prstGeom>
        </p:spPr>
        <p:txBody>
          <a:bodyPr anchorCtr="0" anchor="t" bIns="91425" lIns="91425" rIns="91425" wrap="square" tIns="91425">
            <a:noAutofit/>
          </a:bodyPr>
          <a:lstStyle/>
          <a:p>
            <a:pPr lvl="0" rtl="0">
              <a:spcBef>
                <a:spcPts val="0"/>
              </a:spcBef>
              <a:spcAft>
                <a:spcPts val="0"/>
              </a:spcAft>
              <a:buClr>
                <a:schemeClr val="dk1"/>
              </a:buClr>
              <a:buSzPct val="110000"/>
              <a:buFont typeface="Arial"/>
              <a:buNone/>
            </a:pPr>
            <a:r>
              <a:rPr b="1" lang="en" sz="1000">
                <a:solidFill>
                  <a:srgbClr val="02BDC7"/>
                </a:solidFill>
              </a:rPr>
              <a:t>Dalam unit pelajaran ini, murid-murid akan berbicara dengan teman sekelas tentang topik yang dibahas agar mereka lebih terbiasa berpercakapan dalam bahasa Inggris</a:t>
            </a:r>
          </a:p>
        </p:txBody>
      </p:sp>
      <p:sp>
        <p:nvSpPr>
          <p:cNvPr id="396" name="Shape 396"/>
          <p:cNvSpPr txBox="1"/>
          <p:nvPr>
            <p:ph idx="1" type="body"/>
          </p:nvPr>
        </p:nvSpPr>
        <p:spPr>
          <a:xfrm>
            <a:off x="2830925" y="1417850"/>
            <a:ext cx="2516400" cy="2369400"/>
          </a:xfrm>
          <a:prstGeom prst="rect">
            <a:avLst/>
          </a:prstGeom>
        </p:spPr>
        <p:txBody>
          <a:bodyPr anchorCtr="0" anchor="t" bIns="91425" lIns="91425" rIns="91425" wrap="square" tIns="91425">
            <a:noAutofit/>
          </a:bodyPr>
          <a:lstStyle/>
          <a:p>
            <a:pPr lvl="0" rtl="0">
              <a:spcBef>
                <a:spcPts val="0"/>
              </a:spcBef>
              <a:spcAft>
                <a:spcPts val="0"/>
              </a:spcAft>
              <a:buClr>
                <a:schemeClr val="dk1"/>
              </a:buClr>
              <a:buSzPct val="91666"/>
              <a:buFont typeface="Arial"/>
              <a:buNone/>
            </a:pPr>
            <a:r>
              <a:rPr b="1" lang="en" sz="1200"/>
              <a:t>Greetings &amp; Parting</a:t>
            </a:r>
          </a:p>
          <a:p>
            <a:pPr lvl="0" rtl="0">
              <a:spcBef>
                <a:spcPts val="0"/>
              </a:spcBef>
              <a:spcAft>
                <a:spcPts val="0"/>
              </a:spcAft>
              <a:buClr>
                <a:schemeClr val="dk1"/>
              </a:buClr>
              <a:buSzPct val="91666"/>
              <a:buFont typeface="Arial"/>
              <a:buNone/>
            </a:pPr>
            <a:r>
              <a:rPr lang="en" sz="1200"/>
              <a:t>Hari ini, murid-murid akan belajar tentang “hello/hi”, “good morning/afternoon/evening”, “good night”, “how are you?”, “how do you do?”, “nice to meet you”, “what’s up?”, “how’s everything?/ how are things?”, “how’s it going?”, dan “good to see you!”</a:t>
            </a:r>
          </a:p>
          <a:p>
            <a:pPr lvl="0" rtl="0">
              <a:spcBef>
                <a:spcPts val="0"/>
              </a:spcBef>
              <a:spcAft>
                <a:spcPts val="0"/>
              </a:spcAft>
              <a:buClr>
                <a:schemeClr val="dk1"/>
              </a:buClr>
              <a:buSzPct val="91666"/>
              <a:buFont typeface="Arial"/>
              <a:buNone/>
            </a:pPr>
            <a:r>
              <a:t/>
            </a:r>
            <a:endParaRPr sz="1200"/>
          </a:p>
          <a:p>
            <a:pPr lvl="0" rtl="0">
              <a:spcBef>
                <a:spcPts val="0"/>
              </a:spcBef>
              <a:spcAft>
                <a:spcPts val="0"/>
              </a:spcAft>
              <a:buClr>
                <a:schemeClr val="dk1"/>
              </a:buClr>
              <a:buSzPct val="91666"/>
              <a:buFont typeface="Arial"/>
              <a:buNone/>
            </a:pPr>
            <a:r>
              <a:t/>
            </a:r>
            <a:endParaRPr sz="1200"/>
          </a:p>
          <a:p>
            <a:pPr lvl="0" rtl="0">
              <a:spcBef>
                <a:spcPts val="0"/>
              </a:spcBef>
              <a:spcAft>
                <a:spcPts val="0"/>
              </a:spcAft>
              <a:buClr>
                <a:schemeClr val="dk1"/>
              </a:buClr>
              <a:buSzPct val="91666"/>
              <a:buFont typeface="Arial"/>
              <a:buNone/>
            </a:pPr>
            <a:r>
              <a:t/>
            </a:r>
            <a:endParaRPr sz="1200"/>
          </a:p>
          <a:p>
            <a:pPr lvl="0" rtl="0">
              <a:spcBef>
                <a:spcPts val="0"/>
              </a:spcBef>
              <a:buNone/>
            </a:pPr>
            <a:r>
              <a:t/>
            </a:r>
            <a:endParaRPr>
              <a:solidFill>
                <a:srgbClr val="4A5C65"/>
              </a:solidFill>
            </a:endParaRPr>
          </a:p>
        </p:txBody>
      </p:sp>
      <p:sp>
        <p:nvSpPr>
          <p:cNvPr id="397" name="Shape 397"/>
          <p:cNvSpPr txBox="1"/>
          <p:nvPr>
            <p:ph idx="2" type="body"/>
          </p:nvPr>
        </p:nvSpPr>
        <p:spPr>
          <a:xfrm>
            <a:off x="5615375" y="1417850"/>
            <a:ext cx="3051300" cy="2233200"/>
          </a:xfrm>
          <a:prstGeom prst="rect">
            <a:avLst/>
          </a:prstGeom>
        </p:spPr>
        <p:txBody>
          <a:bodyPr anchorCtr="0" anchor="t" bIns="91425" lIns="91425" rIns="91425" wrap="square" tIns="91425">
            <a:noAutofit/>
          </a:bodyPr>
          <a:lstStyle/>
          <a:p>
            <a:pPr lvl="0" rtl="0">
              <a:spcBef>
                <a:spcPts val="0"/>
              </a:spcBef>
              <a:spcAft>
                <a:spcPts val="0"/>
              </a:spcAft>
              <a:buClr>
                <a:schemeClr val="dk1"/>
              </a:buClr>
              <a:buSzPct val="91666"/>
              <a:buFont typeface="Arial"/>
              <a:buNone/>
            </a:pPr>
            <a:r>
              <a:rPr b="1" lang="en" sz="1200"/>
              <a:t>Responses</a:t>
            </a:r>
          </a:p>
          <a:p>
            <a:pPr lvl="0" rtl="0">
              <a:spcBef>
                <a:spcPts val="0"/>
              </a:spcBef>
              <a:spcAft>
                <a:spcPts val="0"/>
              </a:spcAft>
              <a:buClr>
                <a:schemeClr val="dk1"/>
              </a:buClr>
              <a:buSzPct val="91666"/>
              <a:buFont typeface="Arial"/>
              <a:buNone/>
            </a:pPr>
            <a:r>
              <a:rPr lang="en" sz="1200"/>
              <a:t>Selain salam dan perpisahan, murid-murid akan belajar tentang bagaimana mereka akan menjawab greetings dan partings itu. Ungkapan yang akan mereka pelajari adalah “I’m fine, thank you/ I’m good, thank you”, “I’m doing very well, thank you”,  “how do you do”, “nice to meet you,too”, “just fine, thanks”, “pretty well, what about you?”, “good to see you too”, “could be better”, dan “”never better”</a:t>
            </a:r>
          </a:p>
          <a:p>
            <a:pPr lvl="0" rtl="0">
              <a:spcBef>
                <a:spcPts val="0"/>
              </a:spcBef>
              <a:buNone/>
            </a:pPr>
            <a:r>
              <a:t/>
            </a:r>
            <a:endParaRPr sz="1200">
              <a:solidFill>
                <a:srgbClr val="4A5C65"/>
              </a:solidFill>
            </a:endParaRPr>
          </a:p>
        </p:txBody>
      </p:sp>
      <p:sp>
        <p:nvSpPr>
          <p:cNvPr id="398" name="Shape 398"/>
          <p:cNvSpPr txBox="1"/>
          <p:nvPr>
            <p:ph idx="12" type="sldNum"/>
          </p:nvPr>
        </p:nvSpPr>
        <p:spPr>
          <a:xfrm>
            <a:off x="8117984" y="418063"/>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2" name="Shape 402"/>
        <p:cNvGrpSpPr/>
        <p:nvPr/>
      </p:nvGrpSpPr>
      <p:grpSpPr>
        <a:xfrm>
          <a:off x="0" y="0"/>
          <a:ext cx="0" cy="0"/>
          <a:chOff x="0" y="0"/>
          <a:chExt cx="0" cy="0"/>
        </a:xfrm>
      </p:grpSpPr>
      <p:sp>
        <p:nvSpPr>
          <p:cNvPr id="403" name="Shape 403"/>
          <p:cNvSpPr txBox="1"/>
          <p:nvPr>
            <p:ph idx="4294967295" type="ctrTitle"/>
          </p:nvPr>
        </p:nvSpPr>
        <p:spPr>
          <a:xfrm>
            <a:off x="685800" y="1375750"/>
            <a:ext cx="6593700" cy="1159800"/>
          </a:xfrm>
          <a:prstGeom prst="rect">
            <a:avLst/>
          </a:prstGeom>
        </p:spPr>
        <p:txBody>
          <a:bodyPr anchorCtr="0" anchor="ctr" bIns="91425" lIns="91425" rIns="91425" wrap="square" tIns="91425">
            <a:noAutofit/>
          </a:bodyPr>
          <a:lstStyle/>
          <a:p>
            <a:pPr lvl="0">
              <a:spcBef>
                <a:spcPts val="0"/>
              </a:spcBef>
              <a:buNone/>
            </a:pPr>
            <a:r>
              <a:rPr lang="en" sz="6000">
                <a:solidFill>
                  <a:srgbClr val="FFB600"/>
                </a:solidFill>
              </a:rPr>
              <a:t>Hello!</a:t>
            </a:r>
          </a:p>
        </p:txBody>
      </p:sp>
      <p:sp>
        <p:nvSpPr>
          <p:cNvPr id="404" name="Shape 404"/>
          <p:cNvSpPr txBox="1"/>
          <p:nvPr>
            <p:ph idx="4294967295" type="subTitle"/>
          </p:nvPr>
        </p:nvSpPr>
        <p:spPr>
          <a:xfrm>
            <a:off x="685800" y="2204875"/>
            <a:ext cx="6259800" cy="1953000"/>
          </a:xfrm>
          <a:prstGeom prst="rect">
            <a:avLst/>
          </a:prstGeom>
        </p:spPr>
        <p:txBody>
          <a:bodyPr anchorCtr="0" anchor="t" bIns="91425" lIns="91425" rIns="91425" wrap="square" tIns="91425">
            <a:noAutofit/>
          </a:bodyPr>
          <a:lstStyle/>
          <a:p>
            <a:pPr lvl="0" rtl="0">
              <a:spcBef>
                <a:spcPts val="0"/>
              </a:spcBef>
              <a:buNone/>
            </a:pPr>
            <a:r>
              <a:rPr lang="en" sz="3600">
                <a:solidFill>
                  <a:srgbClr val="FFFFFF"/>
                </a:solidFill>
              </a:rPr>
              <a:t>I am Annisa Salsabila</a:t>
            </a:r>
          </a:p>
          <a:p>
            <a:pPr lvl="0">
              <a:spcBef>
                <a:spcPts val="0"/>
              </a:spcBef>
              <a:buClr>
                <a:schemeClr val="dk1"/>
              </a:buClr>
              <a:buSzPct val="30555"/>
              <a:buFont typeface="Arial"/>
              <a:buNone/>
            </a:pPr>
            <a:r>
              <a:rPr lang="en">
                <a:solidFill>
                  <a:srgbClr val="FFFFFF"/>
                </a:solidFill>
              </a:rPr>
              <a:t>I live in America, but I was born in Madiun, Indonesia. I am so excited to be able to build this website to help others learn to speak English!</a:t>
            </a:r>
          </a:p>
        </p:txBody>
      </p:sp>
      <p:pic>
        <p:nvPicPr>
          <p:cNvPr descr="photo-1434030216411-0b793f4b4173.jpg" id="405" name="Shape 405"/>
          <p:cNvPicPr preferRelativeResize="0"/>
          <p:nvPr/>
        </p:nvPicPr>
        <p:blipFill>
          <a:blip r:embed="rId3">
            <a:alphaModFix/>
          </a:blip>
          <a:stretch>
            <a:fillRect/>
          </a:stretch>
        </p:blipFill>
        <p:spPr>
          <a:xfrm>
            <a:off x="6595175" y="1802800"/>
            <a:ext cx="2071500" cy="2071500"/>
          </a:xfrm>
          <a:prstGeom prst="ellipse">
            <a:avLst/>
          </a:prstGeom>
          <a:noFill/>
          <a:ln>
            <a:noFill/>
          </a:ln>
        </p:spPr>
      </p:pic>
      <p:sp>
        <p:nvSpPr>
          <p:cNvPr id="406" name="Shape 406"/>
          <p:cNvSpPr txBox="1"/>
          <p:nvPr>
            <p:ph idx="12" type="sldNum"/>
          </p:nvPr>
        </p:nvSpPr>
        <p:spPr>
          <a:xfrm>
            <a:off x="8117984" y="418063"/>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0" name="Shape 410"/>
        <p:cNvGrpSpPr/>
        <p:nvPr/>
      </p:nvGrpSpPr>
      <p:grpSpPr>
        <a:xfrm>
          <a:off x="0" y="0"/>
          <a:ext cx="0" cy="0"/>
          <a:chOff x="0" y="0"/>
          <a:chExt cx="0" cy="0"/>
        </a:xfrm>
      </p:grpSpPr>
      <p:sp>
        <p:nvSpPr>
          <p:cNvPr id="411" name="Shape 411"/>
          <p:cNvSpPr txBox="1"/>
          <p:nvPr>
            <p:ph type="ctrTitle"/>
          </p:nvPr>
        </p:nvSpPr>
        <p:spPr>
          <a:xfrm>
            <a:off x="2747700" y="1653525"/>
            <a:ext cx="3648600" cy="1159800"/>
          </a:xfrm>
          <a:prstGeom prst="rect">
            <a:avLst/>
          </a:prstGeom>
        </p:spPr>
        <p:txBody>
          <a:bodyPr anchorCtr="0" anchor="b" bIns="91425" lIns="91425" rIns="91425" wrap="square" tIns="91425">
            <a:noAutofit/>
          </a:bodyPr>
          <a:lstStyle/>
          <a:p>
            <a:pPr lvl="0" rtl="0">
              <a:spcBef>
                <a:spcPts val="0"/>
              </a:spcBef>
              <a:buNone/>
            </a:pPr>
            <a:r>
              <a:rPr lang="en">
                <a:solidFill>
                  <a:srgbClr val="4A5C65"/>
                </a:solidFill>
              </a:rPr>
              <a:t>1.</a:t>
            </a:r>
          </a:p>
          <a:p>
            <a:pPr lvl="0" rtl="0">
              <a:spcBef>
                <a:spcPts val="0"/>
              </a:spcBef>
              <a:buNone/>
            </a:pPr>
            <a:r>
              <a:rPr lang="en"/>
              <a:t>Concepts/ Konsep</a:t>
            </a:r>
          </a:p>
        </p:txBody>
      </p:sp>
      <p:sp>
        <p:nvSpPr>
          <p:cNvPr id="412" name="Shape 412"/>
          <p:cNvSpPr txBox="1"/>
          <p:nvPr>
            <p:ph idx="1" type="subTitle"/>
          </p:nvPr>
        </p:nvSpPr>
        <p:spPr>
          <a:xfrm>
            <a:off x="2886150" y="2709777"/>
            <a:ext cx="3371700" cy="784800"/>
          </a:xfrm>
          <a:prstGeom prst="rect">
            <a:avLst/>
          </a:prstGeom>
        </p:spPr>
        <p:txBody>
          <a:bodyPr anchorCtr="0" anchor="t" bIns="91425" lIns="91425" rIns="91425" wrap="square" tIns="91425">
            <a:noAutofit/>
          </a:bodyPr>
          <a:lstStyle/>
          <a:p>
            <a:pPr lvl="0" rtl="0">
              <a:spcBef>
                <a:spcPts val="0"/>
              </a:spcBef>
              <a:buNone/>
            </a:pPr>
            <a:r>
              <a:rPr lang="en"/>
              <a:t>Say hi!</a:t>
            </a:r>
          </a:p>
        </p:txBody>
      </p:sp>
      <p:sp>
        <p:nvSpPr>
          <p:cNvPr id="413" name="Shape 413"/>
          <p:cNvSpPr txBox="1"/>
          <p:nvPr/>
        </p:nvSpPr>
        <p:spPr>
          <a:xfrm>
            <a:off x="4308150" y="3041050"/>
            <a:ext cx="638100" cy="1379700"/>
          </a:xfrm>
          <a:prstGeom prst="rect">
            <a:avLst/>
          </a:prstGeom>
          <a:noFill/>
          <a:ln>
            <a:noFill/>
          </a:ln>
        </p:spPr>
        <p:txBody>
          <a:bodyPr anchorCtr="0" anchor="ctr" bIns="91425" lIns="91425" rIns="91425" wrap="square" tIns="91425">
            <a:noAutofit/>
          </a:bodyPr>
          <a:lstStyle/>
          <a:p>
            <a:pPr lvl="0" rtl="0">
              <a:lnSpc>
                <a:spcPct val="115000"/>
              </a:lnSpc>
              <a:spcBef>
                <a:spcPts val="0"/>
              </a:spcBef>
              <a:buNone/>
            </a:pPr>
            <a:r>
              <a:rPr lang="en" sz="3600">
                <a:solidFill>
                  <a:srgbClr val="4A5C65"/>
                </a:solidFill>
                <a:latin typeface="Lato Light"/>
                <a:ea typeface="Lato Light"/>
                <a:cs typeface="Lato Light"/>
                <a:sym typeface="Lato Light"/>
              </a:rPr>
              <a:t>✋</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7" name="Shape 417"/>
        <p:cNvGrpSpPr/>
        <p:nvPr/>
      </p:nvGrpSpPr>
      <p:grpSpPr>
        <a:xfrm>
          <a:off x="0" y="0"/>
          <a:ext cx="0" cy="0"/>
          <a:chOff x="0" y="0"/>
          <a:chExt cx="0" cy="0"/>
        </a:xfrm>
      </p:grpSpPr>
      <p:sp>
        <p:nvSpPr>
          <p:cNvPr id="418" name="Shape 418"/>
          <p:cNvSpPr txBox="1"/>
          <p:nvPr>
            <p:ph idx="1" type="body"/>
          </p:nvPr>
        </p:nvSpPr>
        <p:spPr>
          <a:xfrm>
            <a:off x="1242150" y="2161800"/>
            <a:ext cx="6659700" cy="819900"/>
          </a:xfrm>
          <a:prstGeom prst="rect">
            <a:avLst/>
          </a:prstGeom>
        </p:spPr>
        <p:txBody>
          <a:bodyPr anchorCtr="0" anchor="t" bIns="91425" lIns="91425" rIns="91425" wrap="square" tIns="91425">
            <a:noAutofit/>
          </a:bodyPr>
          <a:lstStyle/>
          <a:p>
            <a:pPr lvl="0">
              <a:spcBef>
                <a:spcPts val="0"/>
              </a:spcBef>
              <a:buNone/>
            </a:pPr>
            <a:r>
              <a:rPr lang="en" sz="2400"/>
              <a:t>Send out a cheerful, positive greeting, and most of the time you will get back a cheerful, positive greeting.</a:t>
            </a:r>
            <a:br>
              <a:rPr lang="en"/>
            </a:br>
          </a:p>
        </p:txBody>
      </p:sp>
      <p:sp>
        <p:nvSpPr>
          <p:cNvPr id="419" name="Shape 419"/>
          <p:cNvSpPr txBox="1"/>
          <p:nvPr>
            <p:ph idx="12" type="sldNum"/>
          </p:nvPr>
        </p:nvSpPr>
        <p:spPr>
          <a:xfrm>
            <a:off x="8117984" y="418063"/>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3" name="Shape 423"/>
        <p:cNvGrpSpPr/>
        <p:nvPr/>
      </p:nvGrpSpPr>
      <p:grpSpPr>
        <a:xfrm>
          <a:off x="0" y="0"/>
          <a:ext cx="0" cy="0"/>
          <a:chOff x="0" y="0"/>
          <a:chExt cx="0" cy="0"/>
        </a:xfrm>
      </p:grpSpPr>
      <p:sp>
        <p:nvSpPr>
          <p:cNvPr id="424" name="Shape 424"/>
          <p:cNvSpPr txBox="1"/>
          <p:nvPr>
            <p:ph type="title"/>
          </p:nvPr>
        </p:nvSpPr>
        <p:spPr>
          <a:xfrm>
            <a:off x="144075" y="559475"/>
            <a:ext cx="2142000" cy="2630400"/>
          </a:xfrm>
          <a:prstGeom prst="rect">
            <a:avLst/>
          </a:prstGeom>
        </p:spPr>
        <p:txBody>
          <a:bodyPr anchorCtr="0" anchor="ctr" bIns="91425" lIns="91425" rIns="91425" wrap="square" tIns="91425">
            <a:noAutofit/>
          </a:bodyPr>
          <a:lstStyle/>
          <a:p>
            <a:pPr lvl="0" algn="ctr">
              <a:spcBef>
                <a:spcPts val="0"/>
              </a:spcBef>
              <a:buNone/>
            </a:pPr>
            <a:r>
              <a:rPr lang="en"/>
              <a:t>List of greetings and their meanings</a:t>
            </a:r>
          </a:p>
        </p:txBody>
      </p:sp>
      <p:sp>
        <p:nvSpPr>
          <p:cNvPr id="425" name="Shape 425"/>
          <p:cNvSpPr txBox="1"/>
          <p:nvPr>
            <p:ph idx="1" type="body"/>
          </p:nvPr>
        </p:nvSpPr>
        <p:spPr>
          <a:xfrm>
            <a:off x="2901875" y="1033400"/>
            <a:ext cx="5292300" cy="3267300"/>
          </a:xfrm>
          <a:prstGeom prst="rect">
            <a:avLst/>
          </a:prstGeom>
        </p:spPr>
        <p:txBody>
          <a:bodyPr anchorCtr="0" anchor="t" bIns="91425" lIns="91425" rIns="91425" wrap="square" tIns="91425">
            <a:noAutofit/>
          </a:bodyPr>
          <a:lstStyle/>
          <a:p>
            <a:pPr indent="-304800" lvl="0" marL="457200" rtl="0">
              <a:spcBef>
                <a:spcPts val="0"/>
              </a:spcBef>
              <a:spcAft>
                <a:spcPts val="0"/>
              </a:spcAft>
              <a:buSzPct val="100000"/>
            </a:pPr>
            <a:r>
              <a:rPr lang="en" sz="1200"/>
              <a:t>Hello!/ Hi! : Halo/ hai</a:t>
            </a:r>
          </a:p>
          <a:p>
            <a:pPr indent="-304800" lvl="0" marL="457200" rtl="0">
              <a:spcBef>
                <a:spcPts val="0"/>
              </a:spcBef>
              <a:spcAft>
                <a:spcPts val="0"/>
              </a:spcAft>
              <a:buSzPct val="100000"/>
            </a:pPr>
            <a:r>
              <a:rPr lang="en" sz="1200"/>
              <a:t>Good morning/ afternoon/ evening: selamat pagi/ siang-sore/ malam</a:t>
            </a:r>
          </a:p>
          <a:p>
            <a:pPr indent="-304800" lvl="0" marL="457200" rtl="0">
              <a:spcBef>
                <a:spcPts val="0"/>
              </a:spcBef>
              <a:spcAft>
                <a:spcPts val="0"/>
              </a:spcAft>
              <a:buSzPct val="100000"/>
            </a:pPr>
            <a:r>
              <a:rPr lang="en" sz="1200"/>
              <a:t>Hello, how are you?: Halo, apa kabar?</a:t>
            </a:r>
          </a:p>
          <a:p>
            <a:pPr indent="-304800" lvl="0" marL="457200" rtl="0">
              <a:spcBef>
                <a:spcPts val="0"/>
              </a:spcBef>
              <a:spcAft>
                <a:spcPts val="0"/>
              </a:spcAft>
              <a:buSzPct val="100000"/>
            </a:pPr>
            <a:r>
              <a:rPr lang="en" sz="1200"/>
              <a:t>How do you do : Sapaan formal jika belum pernah bertemu orang itu </a:t>
            </a:r>
          </a:p>
          <a:p>
            <a:pPr indent="-304800" lvl="0" marL="457200" rtl="0">
              <a:spcBef>
                <a:spcPts val="0"/>
              </a:spcBef>
              <a:spcAft>
                <a:spcPts val="0"/>
              </a:spcAft>
              <a:buSzPct val="100000"/>
            </a:pPr>
            <a:r>
              <a:rPr lang="en" sz="1200"/>
              <a:t>Nice to meet you: Sapaan habis perkenalan dengan orang yang baru kenal</a:t>
            </a:r>
          </a:p>
          <a:p>
            <a:pPr indent="-304800" lvl="0" marL="457200" rtl="0">
              <a:spcBef>
                <a:spcPts val="0"/>
              </a:spcBef>
              <a:spcAft>
                <a:spcPts val="0"/>
              </a:spcAft>
              <a:buSzPct val="100000"/>
            </a:pPr>
            <a:r>
              <a:rPr lang="en" sz="1200"/>
              <a:t>What’s up?: Apa kabar? (informal, antara teman-teman)</a:t>
            </a:r>
          </a:p>
          <a:p>
            <a:pPr indent="-304800" lvl="0" marL="457200" rtl="0">
              <a:spcBef>
                <a:spcPts val="0"/>
              </a:spcBef>
              <a:spcAft>
                <a:spcPts val="0"/>
              </a:spcAft>
              <a:buSzPct val="100000"/>
            </a:pPr>
            <a:r>
              <a:rPr lang="en" sz="1200"/>
              <a:t>How’s everything?/ how are things?: Apa kabar/ bagaimana semuanya? (biasanya informal)</a:t>
            </a:r>
          </a:p>
          <a:p>
            <a:pPr indent="-304800" lvl="0" marL="457200" rtl="0">
              <a:spcBef>
                <a:spcPts val="0"/>
              </a:spcBef>
              <a:spcAft>
                <a:spcPts val="0"/>
              </a:spcAft>
              <a:buSzPct val="100000"/>
            </a:pPr>
            <a:r>
              <a:rPr lang="en" sz="1200"/>
              <a:t>How’s it going? : Bagaimana kabarmu sekarang? (informal)</a:t>
            </a:r>
          </a:p>
          <a:p>
            <a:pPr indent="-304800" lvl="0" marL="457200">
              <a:spcBef>
                <a:spcPts val="0"/>
              </a:spcBef>
              <a:buSzPct val="100000"/>
            </a:pPr>
            <a:r>
              <a:rPr lang="en" sz="1200"/>
              <a:t>Good to see you! : Senang bertemu dengan kamu! (digunakan untuk teman yang sudah kenal sebelumnya)</a:t>
            </a:r>
          </a:p>
        </p:txBody>
      </p:sp>
      <p:sp>
        <p:nvSpPr>
          <p:cNvPr id="426" name="Shape 426"/>
          <p:cNvSpPr txBox="1"/>
          <p:nvPr>
            <p:ph idx="12" type="sldNum"/>
          </p:nvPr>
        </p:nvSpPr>
        <p:spPr>
          <a:xfrm>
            <a:off x="8117984" y="418063"/>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0" name="Shape 430"/>
        <p:cNvGrpSpPr/>
        <p:nvPr/>
      </p:nvGrpSpPr>
      <p:grpSpPr>
        <a:xfrm>
          <a:off x="0" y="0"/>
          <a:ext cx="0" cy="0"/>
          <a:chOff x="0" y="0"/>
          <a:chExt cx="0" cy="0"/>
        </a:xfrm>
      </p:grpSpPr>
      <p:sp>
        <p:nvSpPr>
          <p:cNvPr id="431" name="Shape 431"/>
          <p:cNvSpPr txBox="1"/>
          <p:nvPr>
            <p:ph type="title"/>
          </p:nvPr>
        </p:nvSpPr>
        <p:spPr>
          <a:xfrm>
            <a:off x="144075" y="559475"/>
            <a:ext cx="2142000" cy="2630400"/>
          </a:xfrm>
          <a:prstGeom prst="rect">
            <a:avLst/>
          </a:prstGeom>
        </p:spPr>
        <p:txBody>
          <a:bodyPr anchorCtr="0" anchor="ctr" bIns="91425" lIns="91425" rIns="91425" wrap="square" tIns="91425">
            <a:noAutofit/>
          </a:bodyPr>
          <a:lstStyle/>
          <a:p>
            <a:pPr lvl="0" rtl="0" algn="ctr">
              <a:spcBef>
                <a:spcPts val="0"/>
              </a:spcBef>
              <a:buNone/>
            </a:pPr>
            <a:r>
              <a:rPr lang="en"/>
              <a:t>List of partings and their meanings</a:t>
            </a:r>
          </a:p>
        </p:txBody>
      </p:sp>
      <p:sp>
        <p:nvSpPr>
          <p:cNvPr id="432" name="Shape 432"/>
          <p:cNvSpPr txBox="1"/>
          <p:nvPr>
            <p:ph idx="1" type="body"/>
          </p:nvPr>
        </p:nvSpPr>
        <p:spPr>
          <a:xfrm>
            <a:off x="2864350" y="1352525"/>
            <a:ext cx="5292300" cy="2082600"/>
          </a:xfrm>
          <a:prstGeom prst="rect">
            <a:avLst/>
          </a:prstGeom>
        </p:spPr>
        <p:txBody>
          <a:bodyPr anchorCtr="0" anchor="t" bIns="91425" lIns="91425" rIns="91425" wrap="square" tIns="91425">
            <a:noAutofit/>
          </a:bodyPr>
          <a:lstStyle/>
          <a:p>
            <a:pPr indent="-304800" lvl="0" marL="457200" rtl="0">
              <a:spcBef>
                <a:spcPts val="0"/>
              </a:spcBef>
              <a:spcAft>
                <a:spcPts val="0"/>
              </a:spcAft>
              <a:buSzPct val="100000"/>
            </a:pPr>
            <a:r>
              <a:rPr lang="en" sz="1200"/>
              <a:t>Goodbye! : Selamat tinggal</a:t>
            </a:r>
          </a:p>
          <a:p>
            <a:pPr indent="-304800" lvl="0" marL="457200" rtl="0">
              <a:spcBef>
                <a:spcPts val="0"/>
              </a:spcBef>
              <a:spcAft>
                <a:spcPts val="0"/>
              </a:spcAft>
              <a:buSzPct val="100000"/>
            </a:pPr>
            <a:r>
              <a:rPr lang="en" sz="1200"/>
              <a:t>Bye! : lebih pendek dan informal daripada “goodbye”, biasanya untuk orang yang sudah kenal sebelumnya</a:t>
            </a:r>
          </a:p>
          <a:p>
            <a:pPr indent="-304800" lvl="0" marL="457200" rtl="0">
              <a:spcBef>
                <a:spcPts val="0"/>
              </a:spcBef>
              <a:spcAft>
                <a:spcPts val="0"/>
              </a:spcAft>
              <a:buSzPct val="100000"/>
            </a:pPr>
            <a:r>
              <a:rPr lang="en" sz="1200"/>
              <a:t>Goodnight!* : Selamat malam! (hanya untuk perpisahan)</a:t>
            </a:r>
          </a:p>
          <a:p>
            <a:pPr indent="-304800" lvl="0" marL="457200" rtl="0">
              <a:spcBef>
                <a:spcPts val="0"/>
              </a:spcBef>
              <a:spcAft>
                <a:spcPts val="0"/>
              </a:spcAft>
              <a:buSzPct val="100000"/>
            </a:pPr>
            <a:r>
              <a:rPr lang="en" sz="1200"/>
              <a:t>Have a good day! : Semoga harimu menyenangkan</a:t>
            </a:r>
          </a:p>
          <a:p>
            <a:pPr indent="-304800" lvl="0" marL="457200" rtl="0">
              <a:spcBef>
                <a:spcPts val="0"/>
              </a:spcBef>
              <a:spcAft>
                <a:spcPts val="0"/>
              </a:spcAft>
              <a:buSzPct val="100000"/>
            </a:pPr>
            <a:r>
              <a:rPr lang="en" sz="1200"/>
              <a:t>See you later! : Sampai jumpa!</a:t>
            </a:r>
          </a:p>
          <a:p>
            <a:pPr indent="-304800" lvl="0" marL="457200" rtl="0">
              <a:spcBef>
                <a:spcPts val="0"/>
              </a:spcBef>
              <a:spcAft>
                <a:spcPts val="0"/>
              </a:spcAft>
              <a:buSzPct val="100000"/>
            </a:pPr>
            <a:r>
              <a:rPr lang="en" sz="1200"/>
              <a:t>See you on…: Sampai ketemu…</a:t>
            </a:r>
          </a:p>
          <a:p>
            <a:pPr indent="-304800" lvl="1" marL="914400" rtl="0">
              <a:spcBef>
                <a:spcPts val="0"/>
              </a:spcBef>
              <a:spcAft>
                <a:spcPts val="0"/>
              </a:spcAft>
              <a:buSzPct val="100000"/>
            </a:pPr>
            <a:r>
              <a:rPr lang="en" sz="1200"/>
              <a:t>Contoh: See you tomorrow! : sampai ketemu besok!</a:t>
            </a:r>
          </a:p>
          <a:p>
            <a:pPr indent="-304800" lvl="1" marL="914400" rtl="0">
              <a:spcBef>
                <a:spcPts val="0"/>
              </a:spcBef>
              <a:buSzPct val="100000"/>
            </a:pPr>
            <a:r>
              <a:rPr lang="en" sz="1200"/>
              <a:t>See you on Saturday*: sampai ketemu hari Sabtu!</a:t>
            </a:r>
          </a:p>
          <a:p>
            <a:pPr indent="0" lvl="0" marL="457200" rtl="0">
              <a:spcBef>
                <a:spcPts val="0"/>
              </a:spcBef>
              <a:buNone/>
            </a:pPr>
            <a:r>
              <a:t/>
            </a:r>
            <a:endParaRPr sz="1200"/>
          </a:p>
        </p:txBody>
      </p:sp>
      <p:sp>
        <p:nvSpPr>
          <p:cNvPr id="433" name="Shape 433"/>
          <p:cNvSpPr txBox="1"/>
          <p:nvPr>
            <p:ph idx="12" type="sldNum"/>
          </p:nvPr>
        </p:nvSpPr>
        <p:spPr>
          <a:xfrm>
            <a:off x="8117984" y="418063"/>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7" name="Shape 437"/>
        <p:cNvGrpSpPr/>
        <p:nvPr/>
      </p:nvGrpSpPr>
      <p:grpSpPr>
        <a:xfrm>
          <a:off x="0" y="0"/>
          <a:ext cx="0" cy="0"/>
          <a:chOff x="0" y="0"/>
          <a:chExt cx="0" cy="0"/>
        </a:xfrm>
      </p:grpSpPr>
      <p:sp>
        <p:nvSpPr>
          <p:cNvPr id="438" name="Shape 438"/>
          <p:cNvSpPr txBox="1"/>
          <p:nvPr>
            <p:ph type="title"/>
          </p:nvPr>
        </p:nvSpPr>
        <p:spPr>
          <a:xfrm>
            <a:off x="144075" y="559475"/>
            <a:ext cx="2142000" cy="2630400"/>
          </a:xfrm>
          <a:prstGeom prst="rect">
            <a:avLst/>
          </a:prstGeom>
        </p:spPr>
        <p:txBody>
          <a:bodyPr anchorCtr="0" anchor="ctr" bIns="91425" lIns="91425" rIns="91425" wrap="square" tIns="91425">
            <a:noAutofit/>
          </a:bodyPr>
          <a:lstStyle/>
          <a:p>
            <a:pPr lvl="0" rtl="0" algn="ctr">
              <a:spcBef>
                <a:spcPts val="0"/>
              </a:spcBef>
              <a:buNone/>
            </a:pPr>
            <a:r>
              <a:rPr lang="en"/>
              <a:t>List of responses and their meanings</a:t>
            </a:r>
          </a:p>
        </p:txBody>
      </p:sp>
      <p:sp>
        <p:nvSpPr>
          <p:cNvPr id="439" name="Shape 439"/>
          <p:cNvSpPr txBox="1"/>
          <p:nvPr>
            <p:ph idx="1" type="body"/>
          </p:nvPr>
        </p:nvSpPr>
        <p:spPr>
          <a:xfrm>
            <a:off x="2901875" y="1033400"/>
            <a:ext cx="5292300" cy="3274800"/>
          </a:xfrm>
          <a:prstGeom prst="rect">
            <a:avLst/>
          </a:prstGeom>
        </p:spPr>
        <p:txBody>
          <a:bodyPr anchorCtr="0" anchor="t" bIns="91425" lIns="91425" rIns="91425" wrap="square" tIns="91425">
            <a:noAutofit/>
          </a:bodyPr>
          <a:lstStyle/>
          <a:p>
            <a:pPr indent="-304800" lvl="0" marL="457200" rtl="0">
              <a:spcBef>
                <a:spcPts val="0"/>
              </a:spcBef>
              <a:spcAft>
                <a:spcPts val="0"/>
              </a:spcAft>
              <a:buSzPct val="100000"/>
            </a:pPr>
            <a:r>
              <a:rPr lang="en" sz="1200"/>
              <a:t>Hello!/ Hi! : Halo/ hai</a:t>
            </a:r>
          </a:p>
          <a:p>
            <a:pPr indent="-304800" lvl="0" marL="457200" rtl="0">
              <a:spcBef>
                <a:spcPts val="0"/>
              </a:spcBef>
              <a:spcAft>
                <a:spcPts val="0"/>
              </a:spcAft>
              <a:buSzPct val="100000"/>
            </a:pPr>
            <a:r>
              <a:rPr lang="en" sz="1200"/>
              <a:t>Good morning/ afternoon/ evening: selamat pagi/ siang-sore/ malam</a:t>
            </a:r>
          </a:p>
          <a:p>
            <a:pPr indent="-304800" lvl="0" marL="457200" rtl="0">
              <a:spcBef>
                <a:spcPts val="0"/>
              </a:spcBef>
              <a:spcAft>
                <a:spcPts val="0"/>
              </a:spcAft>
              <a:buSzPct val="100000"/>
            </a:pPr>
            <a:r>
              <a:rPr lang="en" sz="1200"/>
              <a:t>Good night: selamat malam* (perpisahan)</a:t>
            </a:r>
          </a:p>
          <a:p>
            <a:pPr indent="-304800" lvl="0" marL="457200" rtl="0">
              <a:spcBef>
                <a:spcPts val="0"/>
              </a:spcBef>
              <a:spcAft>
                <a:spcPts val="0"/>
              </a:spcAft>
              <a:buSzPct val="100000"/>
            </a:pPr>
            <a:r>
              <a:rPr lang="en" sz="1200"/>
              <a:t>I’m fine, thank you: Aku baik-baik saja, terimakasih</a:t>
            </a:r>
          </a:p>
          <a:p>
            <a:pPr indent="-304800" lvl="0" marL="457200" rtl="0">
              <a:spcBef>
                <a:spcPts val="0"/>
              </a:spcBef>
              <a:spcAft>
                <a:spcPts val="0"/>
              </a:spcAft>
              <a:buSzPct val="100000"/>
            </a:pPr>
            <a:r>
              <a:rPr lang="en" sz="1200"/>
              <a:t>Just fine, thank you: Aku baik-baik saja, terimakasih</a:t>
            </a:r>
          </a:p>
          <a:p>
            <a:pPr indent="-304800" lvl="0" marL="457200" rtl="0">
              <a:spcBef>
                <a:spcPts val="0"/>
              </a:spcBef>
              <a:spcAft>
                <a:spcPts val="0"/>
              </a:spcAft>
              <a:buSzPct val="100000"/>
            </a:pPr>
            <a:r>
              <a:rPr lang="en" sz="1200"/>
              <a:t>I’m doing very well, thank you: </a:t>
            </a:r>
            <a:r>
              <a:rPr lang="en" sz="1200"/>
              <a:t>Aku baik-baik saja, terimakasih (lebih formal)</a:t>
            </a:r>
          </a:p>
          <a:p>
            <a:pPr indent="-304800" lvl="0" marL="457200" rtl="0">
              <a:spcBef>
                <a:spcPts val="0"/>
              </a:spcBef>
              <a:spcAft>
                <a:spcPts val="0"/>
              </a:spcAft>
              <a:buSzPct val="100000"/>
            </a:pPr>
            <a:r>
              <a:rPr lang="en" sz="1200"/>
              <a:t>Great! And you? : Baik! Dan kamu?</a:t>
            </a:r>
          </a:p>
          <a:p>
            <a:pPr indent="-304800" lvl="0" marL="457200" rtl="0">
              <a:spcBef>
                <a:spcPts val="0"/>
              </a:spcBef>
              <a:spcAft>
                <a:spcPts val="0"/>
              </a:spcAft>
              <a:buSzPct val="100000"/>
            </a:pPr>
            <a:r>
              <a:rPr lang="en" sz="1200"/>
              <a:t>How do you do.: Kalimat sapaan untuk menjawab “how do you do?”</a:t>
            </a:r>
          </a:p>
          <a:p>
            <a:pPr indent="-304800" lvl="0" marL="457200" rtl="0">
              <a:spcBef>
                <a:spcPts val="0"/>
              </a:spcBef>
              <a:spcAft>
                <a:spcPts val="0"/>
              </a:spcAft>
              <a:buSzPct val="100000"/>
            </a:pPr>
            <a:r>
              <a:rPr lang="en" sz="1200"/>
              <a:t>Nice to meet you, too: Jawaban untuk “nice to meet you!”</a:t>
            </a:r>
          </a:p>
          <a:p>
            <a:pPr indent="-304800" lvl="0" marL="457200" rtl="0">
              <a:spcBef>
                <a:spcPts val="0"/>
              </a:spcBef>
              <a:spcAft>
                <a:spcPts val="0"/>
              </a:spcAft>
              <a:buSzPct val="100000"/>
            </a:pPr>
            <a:r>
              <a:rPr lang="en" sz="1200"/>
              <a:t>Good to see you, too: Jawaban untuk “good to see you!”</a:t>
            </a:r>
          </a:p>
          <a:p>
            <a:pPr indent="-304800" lvl="0" marL="457200" rtl="0">
              <a:spcBef>
                <a:spcPts val="0"/>
              </a:spcBef>
              <a:spcAft>
                <a:spcPts val="0"/>
              </a:spcAft>
              <a:buSzPct val="100000"/>
            </a:pPr>
            <a:r>
              <a:rPr lang="en" sz="1200"/>
              <a:t>Pretty good, how about you? : Baik, bagaimana dengan kamu?</a:t>
            </a:r>
          </a:p>
          <a:p>
            <a:pPr indent="-304800" lvl="0" marL="457200" rtl="0">
              <a:spcBef>
                <a:spcPts val="0"/>
              </a:spcBef>
              <a:spcAft>
                <a:spcPts val="0"/>
              </a:spcAft>
              <a:buSzPct val="100000"/>
            </a:pPr>
            <a:r>
              <a:rPr lang="en" sz="1200"/>
              <a:t>Could be better: Jawaban untuk jika kamu tidak baik-baik saja (artinya “bisa lebih baik dari ini”)</a:t>
            </a:r>
          </a:p>
          <a:p>
            <a:pPr indent="-304800" lvl="0" marL="457200" rtl="0">
              <a:spcBef>
                <a:spcPts val="0"/>
              </a:spcBef>
              <a:buSzPct val="100000"/>
            </a:pPr>
            <a:r>
              <a:rPr lang="en" sz="1200"/>
              <a:t>Never better!: Jawaban untuk jika kamu sangat sangat baik (artinya “tidak pernah sebaik ini!”)</a:t>
            </a:r>
          </a:p>
        </p:txBody>
      </p:sp>
      <p:sp>
        <p:nvSpPr>
          <p:cNvPr id="440" name="Shape 440"/>
          <p:cNvSpPr txBox="1"/>
          <p:nvPr>
            <p:ph idx="12" type="sldNum"/>
          </p:nvPr>
        </p:nvSpPr>
        <p:spPr>
          <a:xfrm>
            <a:off x="8117984" y="418063"/>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4" name="Shape 444"/>
        <p:cNvGrpSpPr/>
        <p:nvPr/>
      </p:nvGrpSpPr>
      <p:grpSpPr>
        <a:xfrm>
          <a:off x="0" y="0"/>
          <a:ext cx="0" cy="0"/>
          <a:chOff x="0" y="0"/>
          <a:chExt cx="0" cy="0"/>
        </a:xfrm>
      </p:grpSpPr>
      <p:sp>
        <p:nvSpPr>
          <p:cNvPr id="445" name="Shape 445"/>
          <p:cNvSpPr/>
          <p:nvPr/>
        </p:nvSpPr>
        <p:spPr>
          <a:xfrm>
            <a:off x="3459600" y="628000"/>
            <a:ext cx="2224800" cy="2224800"/>
          </a:xfrm>
          <a:prstGeom prst="ellipse">
            <a:avLst/>
          </a:prstGeom>
          <a:solidFill>
            <a:srgbClr val="FFFFFF"/>
          </a:solidFill>
          <a:ln>
            <a:noFill/>
          </a:ln>
        </p:spPr>
        <p:txBody>
          <a:bodyPr anchorCtr="0" anchor="ctr" bIns="91425" lIns="91425" rIns="91425" wrap="square" tIns="91425">
            <a:noAutofit/>
          </a:bodyPr>
          <a:lstStyle/>
          <a:p>
            <a:pPr lvl="0">
              <a:spcBef>
                <a:spcPts val="0"/>
              </a:spcBef>
              <a:buNone/>
            </a:pPr>
            <a:r>
              <a:t/>
            </a:r>
            <a:endParaRPr/>
          </a:p>
        </p:txBody>
      </p:sp>
      <p:sp>
        <p:nvSpPr>
          <p:cNvPr id="446" name="Shape 446"/>
          <p:cNvSpPr txBox="1"/>
          <p:nvPr>
            <p:ph idx="4294967295" type="ctrTitle"/>
          </p:nvPr>
        </p:nvSpPr>
        <p:spPr>
          <a:xfrm>
            <a:off x="1760700" y="2727725"/>
            <a:ext cx="5622600" cy="1159800"/>
          </a:xfrm>
          <a:prstGeom prst="rect">
            <a:avLst/>
          </a:prstGeom>
        </p:spPr>
        <p:txBody>
          <a:bodyPr anchorCtr="0" anchor="ctr" bIns="91425" lIns="91425" rIns="91425" wrap="square" tIns="91425">
            <a:noAutofit/>
          </a:bodyPr>
          <a:lstStyle/>
          <a:p>
            <a:pPr lvl="0" rtl="0" algn="ctr">
              <a:spcBef>
                <a:spcPts val="0"/>
              </a:spcBef>
              <a:buNone/>
            </a:pPr>
            <a:r>
              <a:rPr lang="en" sz="6000"/>
              <a:t>Conversation</a:t>
            </a:r>
          </a:p>
        </p:txBody>
      </p:sp>
      <p:sp>
        <p:nvSpPr>
          <p:cNvPr id="447" name="Shape 447"/>
          <p:cNvSpPr txBox="1"/>
          <p:nvPr>
            <p:ph idx="4294967295" type="subTitle"/>
          </p:nvPr>
        </p:nvSpPr>
        <p:spPr>
          <a:xfrm>
            <a:off x="2205425" y="3640155"/>
            <a:ext cx="4733100" cy="784800"/>
          </a:xfrm>
          <a:prstGeom prst="rect">
            <a:avLst/>
          </a:prstGeom>
        </p:spPr>
        <p:txBody>
          <a:bodyPr anchorCtr="0" anchor="t" bIns="91425" lIns="91425" rIns="91425" wrap="square" tIns="91425">
            <a:noAutofit/>
          </a:bodyPr>
          <a:lstStyle/>
          <a:p>
            <a:pPr lvl="0" rtl="0" algn="ctr">
              <a:spcBef>
                <a:spcPts val="0"/>
              </a:spcBef>
              <a:buNone/>
            </a:pPr>
            <a:r>
              <a:rPr lang="en">
                <a:solidFill>
                  <a:srgbClr val="FFFFFF"/>
                </a:solidFill>
              </a:rPr>
              <a:t>Sekarang giliranmu untuk latihan berbicara!</a:t>
            </a:r>
          </a:p>
        </p:txBody>
      </p:sp>
      <p:grpSp>
        <p:nvGrpSpPr>
          <p:cNvPr id="448" name="Shape 448"/>
          <p:cNvGrpSpPr/>
          <p:nvPr/>
        </p:nvGrpSpPr>
        <p:grpSpPr>
          <a:xfrm>
            <a:off x="3940048" y="628007"/>
            <a:ext cx="1447570" cy="1447577"/>
            <a:chOff x="6643075" y="3664250"/>
            <a:chExt cx="407950" cy="407975"/>
          </a:xfrm>
        </p:grpSpPr>
        <p:sp>
          <p:nvSpPr>
            <p:cNvPr id="449" name="Shape 449"/>
            <p:cNvSpPr/>
            <p:nvPr/>
          </p:nvSpPr>
          <p:spPr>
            <a:xfrm>
              <a:off x="6794075" y="3815250"/>
              <a:ext cx="211300" cy="211300"/>
            </a:xfrm>
            <a:custGeom>
              <a:pathLst>
                <a:path extrusionOk="0" fill="none" h="8452" w="8452">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cap="rnd" cmpd="sng" w="19050">
              <a:solidFill>
                <a:srgbClr val="FF9755"/>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50" name="Shape 450"/>
            <p:cNvSpPr/>
            <p:nvPr/>
          </p:nvSpPr>
          <p:spPr>
            <a:xfrm>
              <a:off x="6643075" y="3664250"/>
              <a:ext cx="407950" cy="407975"/>
            </a:xfrm>
            <a:custGeom>
              <a:pathLst>
                <a:path extrusionOk="0" fill="none" h="16319" w="16318">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cap="rnd" cmpd="sng" w="19050">
              <a:solidFill>
                <a:srgbClr val="FF9755"/>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grpSp>
        <p:nvGrpSpPr>
          <p:cNvPr id="451" name="Shape 451"/>
          <p:cNvGrpSpPr/>
          <p:nvPr/>
        </p:nvGrpSpPr>
        <p:grpSpPr>
          <a:xfrm rot="-587344">
            <a:off x="3600928" y="2274183"/>
            <a:ext cx="595166" cy="595133"/>
            <a:chOff x="576250" y="4319400"/>
            <a:chExt cx="442075" cy="442050"/>
          </a:xfrm>
        </p:grpSpPr>
        <p:sp>
          <p:nvSpPr>
            <p:cNvPr id="452" name="Shape 452"/>
            <p:cNvSpPr/>
            <p:nvPr/>
          </p:nvSpPr>
          <p:spPr>
            <a:xfrm>
              <a:off x="576250" y="4319400"/>
              <a:ext cx="442075" cy="442050"/>
            </a:xfrm>
            <a:custGeom>
              <a:pathLst>
                <a:path extrusionOk="0" fill="none" h="17682" w="17683">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cap="rnd" cmpd="sng" w="19050">
              <a:solidFill>
                <a:srgbClr val="FC406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53" name="Shape 453"/>
            <p:cNvSpPr/>
            <p:nvPr/>
          </p:nvSpPr>
          <p:spPr>
            <a:xfrm>
              <a:off x="595725" y="4668875"/>
              <a:ext cx="73100" cy="73100"/>
            </a:xfrm>
            <a:custGeom>
              <a:pathLst>
                <a:path extrusionOk="0" fill="none" h="2924" w="2924">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cap="rnd" cmpd="sng" w="19050">
              <a:solidFill>
                <a:srgbClr val="FC406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54" name="Shape 454"/>
            <p:cNvSpPr/>
            <p:nvPr/>
          </p:nvSpPr>
          <p:spPr>
            <a:xfrm>
              <a:off x="652350" y="4711500"/>
              <a:ext cx="46925" cy="46925"/>
            </a:xfrm>
            <a:custGeom>
              <a:pathLst>
                <a:path extrusionOk="0" fill="none" h="1877" w="1877">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cap="rnd" cmpd="sng" w="19050">
              <a:solidFill>
                <a:srgbClr val="FC406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55" name="Shape 455"/>
            <p:cNvSpPr/>
            <p:nvPr/>
          </p:nvSpPr>
          <p:spPr>
            <a:xfrm>
              <a:off x="579300" y="4638450"/>
              <a:ext cx="46900" cy="46900"/>
            </a:xfrm>
            <a:custGeom>
              <a:pathLst>
                <a:path extrusionOk="0" fill="none" h="1876" w="1876">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cap="rnd" cmpd="sng" w="19050">
              <a:solidFill>
                <a:srgbClr val="FC4067"/>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sp>
        <p:nvSpPr>
          <p:cNvPr id="456" name="Shape 456"/>
          <p:cNvSpPr/>
          <p:nvPr/>
        </p:nvSpPr>
        <p:spPr>
          <a:xfrm>
            <a:off x="3593939" y="962288"/>
            <a:ext cx="226251" cy="216069"/>
          </a:xfrm>
          <a:custGeom>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9050">
            <a:solidFill>
              <a:srgbClr val="FFB6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57" name="Shape 457"/>
          <p:cNvSpPr/>
          <p:nvPr/>
        </p:nvSpPr>
        <p:spPr>
          <a:xfrm rot="2697328">
            <a:off x="5346647" y="2148789"/>
            <a:ext cx="343459" cy="327947"/>
          </a:xfrm>
          <a:custGeom>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9050">
            <a:solidFill>
              <a:srgbClr val="FFB6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58" name="Shape 458"/>
          <p:cNvSpPr/>
          <p:nvPr/>
        </p:nvSpPr>
        <p:spPr>
          <a:xfrm>
            <a:off x="5356714" y="1881143"/>
            <a:ext cx="137570" cy="131429"/>
          </a:xfrm>
          <a:custGeom>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9050">
            <a:solidFill>
              <a:srgbClr val="FFB6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59" name="Shape 459"/>
          <p:cNvSpPr/>
          <p:nvPr/>
        </p:nvSpPr>
        <p:spPr>
          <a:xfrm rot="1280404">
            <a:off x="3589575" y="1613971"/>
            <a:ext cx="137564" cy="131398"/>
          </a:xfrm>
          <a:custGeom>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9050">
            <a:solidFill>
              <a:srgbClr val="FFB6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60" name="Shape 460"/>
          <p:cNvSpPr txBox="1"/>
          <p:nvPr>
            <p:ph idx="12" type="sldNum"/>
          </p:nvPr>
        </p:nvSpPr>
        <p:spPr>
          <a:xfrm>
            <a:off x="8117984" y="418063"/>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
        <p:nvSpPr>
          <p:cNvPr id="461" name="Shape 461"/>
          <p:cNvSpPr txBox="1"/>
          <p:nvPr>
            <p:ph idx="4294967295" type="ctrTitle"/>
          </p:nvPr>
        </p:nvSpPr>
        <p:spPr>
          <a:xfrm>
            <a:off x="4377150" y="2227925"/>
            <a:ext cx="606900" cy="624900"/>
          </a:xfrm>
          <a:prstGeom prst="rect">
            <a:avLst/>
          </a:prstGeom>
        </p:spPr>
        <p:txBody>
          <a:bodyPr anchorCtr="0" anchor="ctr" bIns="91425" lIns="91425" rIns="91425" wrap="square" tIns="91425">
            <a:noAutofit/>
          </a:bodyPr>
          <a:lstStyle/>
          <a:p>
            <a:pPr lvl="0" rtl="0">
              <a:spcBef>
                <a:spcPts val="0"/>
              </a:spcBef>
              <a:buNone/>
            </a:pPr>
            <a:r>
              <a:rPr lang="en" sz="3000">
                <a:solidFill>
                  <a:srgbClr val="4A5C65"/>
                </a:solidFill>
              </a:rPr>
              <a:t>2.</a:t>
            </a:r>
          </a:p>
          <a:p>
            <a:pPr lvl="0" rtl="0">
              <a:spcBef>
                <a:spcPts val="0"/>
              </a:spcBef>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Ken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