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Yellowtail"/>
      <p:regular r:id="rId8"/>
    </p:embeddedFont>
    <p:embeddedFont>
      <p:font typeface="Neuton"/>
      <p:regular r:id="rId9"/>
      <p:bold r:id="rId10"/>
      <p: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Neuton-italic.fntdata"/><Relationship Id="rId10" Type="http://schemas.openxmlformats.org/officeDocument/2006/relationships/font" Target="fonts/Neuton-bold.fntdata"/><Relationship Id="rId9" Type="http://schemas.openxmlformats.org/officeDocument/2006/relationships/font" Target="fonts/Neuton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Yellowtai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Shape 6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Shape 6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Shape 637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8" name="Shape 6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">
    <p:bg>
      <p:bgPr>
        <a:solidFill>
          <a:srgbClr val="93B770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2192225" y="1991825"/>
            <a:ext cx="4759500" cy="1159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ts val="5600"/>
              <a:buNone/>
              <a:defRPr sz="5600">
                <a:solidFill>
                  <a:srgbClr val="FFFFFF"/>
                </a:solidFill>
              </a:defRPr>
            </a:lvl9pPr>
          </a:lstStyle>
          <a:p/>
        </p:txBody>
      </p:sp>
      <p:grpSp>
        <p:nvGrpSpPr>
          <p:cNvPr id="10" name="Shape 10"/>
          <p:cNvGrpSpPr/>
          <p:nvPr/>
        </p:nvGrpSpPr>
        <p:grpSpPr>
          <a:xfrm rot="-5400000">
            <a:off x="1853066" y="1584395"/>
            <a:ext cx="1401157" cy="5259705"/>
            <a:chOff x="818425" y="238125"/>
            <a:chExt cx="1395575" cy="5238750"/>
          </a:xfrm>
        </p:grpSpPr>
        <p:sp>
          <p:nvSpPr>
            <p:cNvPr id="11" name="Shape 11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2" name="Shape 12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13" name="Shape 13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Shape 17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" name="Shape 18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" name="Shape 19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Shape 20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" name="Shape 23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" name="Shape 24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Shape 25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Shape 26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Shape 27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Shape 28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2" name="Shape 32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33" name="Shape 33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34" name="Shape 34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9" name="Shape 39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43" name="Shape 43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44" name="Shape 44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" name="Shape 45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7" name="Shape 47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48" name="Shape 48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" name="Shape 49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" name="Shape 50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1" name="Shape 51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52" name="Shape 52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Shape 54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55" name="Shape 55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Shape 56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Shape 57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Shape 58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9" name="Shape 59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62" name="Shape 62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63" name="Shape 63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Shape 64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Shape 65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7" name="Shape 67"/>
          <p:cNvGrpSpPr/>
          <p:nvPr/>
        </p:nvGrpSpPr>
        <p:grpSpPr>
          <a:xfrm rot="5400000">
            <a:off x="5889766" y="-1700680"/>
            <a:ext cx="1401157" cy="5259705"/>
            <a:chOff x="818425" y="238125"/>
            <a:chExt cx="1395575" cy="5238750"/>
          </a:xfrm>
        </p:grpSpPr>
        <p:sp>
          <p:nvSpPr>
            <p:cNvPr id="68" name="Shape 68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69" name="Shape 69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70" name="Shape 70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Shape 71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Shape 72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Shape 83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9" name="Shape 89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90" name="Shape 90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91" name="Shape 91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6" name="Shape 96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00" name="Shape 100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101" name="Shape 101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Shape 102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Shape 103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4" name="Shape 104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105" name="Shape 105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8" name="Shape 108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109" name="Shape 109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1" name="Shape 111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112" name="Shape 112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16" name="Shape 116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19" name="Shape 119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120" name="Shape 120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Shape 121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6" name="Shape 596"/>
          <p:cNvGrpSpPr/>
          <p:nvPr/>
        </p:nvGrpSpPr>
        <p:grpSpPr>
          <a:xfrm rot="131350">
            <a:off x="2426633" y="3882228"/>
            <a:ext cx="4290735" cy="1078616"/>
            <a:chOff x="2503650" y="3729893"/>
            <a:chExt cx="4290606" cy="1078583"/>
          </a:xfrm>
        </p:grpSpPr>
        <p:sp>
          <p:nvSpPr>
            <p:cNvPr id="597" name="Shape 597"/>
            <p:cNvSpPr/>
            <p:nvPr/>
          </p:nvSpPr>
          <p:spPr>
            <a:xfrm rot="4499919">
              <a:off x="3385216" y="3559057"/>
              <a:ext cx="626202" cy="1504540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98" name="Shape 598"/>
            <p:cNvSpPr/>
            <p:nvPr/>
          </p:nvSpPr>
          <p:spPr>
            <a:xfrm rot="2120693">
              <a:off x="2569733" y="4367036"/>
              <a:ext cx="228484" cy="301260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599" name="Shape 599"/>
            <p:cNvGrpSpPr/>
            <p:nvPr/>
          </p:nvGrpSpPr>
          <p:grpSpPr>
            <a:xfrm rot="-4499919">
              <a:off x="5164310" y="3568656"/>
              <a:ext cx="736195" cy="1394547"/>
              <a:chOff x="3487525" y="3986125"/>
              <a:chExt cx="766525" cy="1452000"/>
            </a:xfrm>
          </p:grpSpPr>
          <p:sp>
            <p:nvSpPr>
              <p:cNvPr id="600" name="Shape 600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1" name="Shape 601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2" name="Shape 602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3" name="Shape 603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04" name="Shape 604"/>
            <p:cNvSpPr/>
            <p:nvPr/>
          </p:nvSpPr>
          <p:spPr>
            <a:xfrm>
              <a:off x="4535406" y="4308991"/>
              <a:ext cx="198042" cy="199452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05" name="Shape 605"/>
            <p:cNvSpPr/>
            <p:nvPr/>
          </p:nvSpPr>
          <p:spPr>
            <a:xfrm rot="-4500104">
              <a:off x="6518556" y="4207572"/>
              <a:ext cx="115131" cy="420814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606" name="Shape 606"/>
            <p:cNvGrpSpPr/>
            <p:nvPr/>
          </p:nvGrpSpPr>
          <p:grpSpPr>
            <a:xfrm rot="4061973">
              <a:off x="4591314" y="4522570"/>
              <a:ext cx="150793" cy="179149"/>
              <a:chOff x="4157100" y="2900650"/>
              <a:chExt cx="206200" cy="244975"/>
            </a:xfrm>
          </p:grpSpPr>
          <p:sp>
            <p:nvSpPr>
              <p:cNvPr id="607" name="Shape 607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8" name="Shape 608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9" name="Shape 609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color">
    <p:bg>
      <p:bgPr>
        <a:solidFill>
          <a:srgbClr val="BDCC64"/>
        </a:solidFill>
      </p:bgPr>
    </p:bg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1" name="Shape 611"/>
          <p:cNvGrpSpPr/>
          <p:nvPr/>
        </p:nvGrpSpPr>
        <p:grpSpPr>
          <a:xfrm rot="131350">
            <a:off x="2426633" y="3882228"/>
            <a:ext cx="4290735" cy="1078616"/>
            <a:chOff x="2503650" y="3729893"/>
            <a:chExt cx="4290606" cy="1078583"/>
          </a:xfrm>
        </p:grpSpPr>
        <p:sp>
          <p:nvSpPr>
            <p:cNvPr id="612" name="Shape 612"/>
            <p:cNvSpPr/>
            <p:nvPr/>
          </p:nvSpPr>
          <p:spPr>
            <a:xfrm rot="4499919">
              <a:off x="3385216" y="3559057"/>
              <a:ext cx="626202" cy="1504540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13" name="Shape 613"/>
            <p:cNvSpPr/>
            <p:nvPr/>
          </p:nvSpPr>
          <p:spPr>
            <a:xfrm rot="2120693">
              <a:off x="2569733" y="4367036"/>
              <a:ext cx="228484" cy="301260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614" name="Shape 614"/>
            <p:cNvGrpSpPr/>
            <p:nvPr/>
          </p:nvGrpSpPr>
          <p:grpSpPr>
            <a:xfrm rot="-4499919">
              <a:off x="5164310" y="3568656"/>
              <a:ext cx="736195" cy="1394547"/>
              <a:chOff x="3487525" y="3986125"/>
              <a:chExt cx="766525" cy="1452000"/>
            </a:xfrm>
          </p:grpSpPr>
          <p:sp>
            <p:nvSpPr>
              <p:cNvPr id="615" name="Shape 615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6" name="Shape 616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7" name="Shape 617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8" name="Shape 618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19" name="Shape 619"/>
            <p:cNvSpPr/>
            <p:nvPr/>
          </p:nvSpPr>
          <p:spPr>
            <a:xfrm>
              <a:off x="4535406" y="4308991"/>
              <a:ext cx="198042" cy="199452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0" name="Shape 620"/>
            <p:cNvSpPr/>
            <p:nvPr/>
          </p:nvSpPr>
          <p:spPr>
            <a:xfrm rot="-4500104">
              <a:off x="6518556" y="4207572"/>
              <a:ext cx="115131" cy="420814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621" name="Shape 621"/>
            <p:cNvGrpSpPr/>
            <p:nvPr/>
          </p:nvGrpSpPr>
          <p:grpSpPr>
            <a:xfrm rot="4061973">
              <a:off x="4591314" y="4522570"/>
              <a:ext cx="150793" cy="179149"/>
              <a:chOff x="4157100" y="2900650"/>
              <a:chExt cx="206200" cy="244975"/>
            </a:xfrm>
          </p:grpSpPr>
          <p:sp>
            <p:nvSpPr>
              <p:cNvPr id="622" name="Shape 622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3" name="Shape 623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4" name="Shape 624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ubtitle">
    <p:bg>
      <p:bgPr>
        <a:solidFill>
          <a:srgbClr val="BDCC64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ctrTitle"/>
          </p:nvPr>
        </p:nvSpPr>
        <p:spPr>
          <a:xfrm>
            <a:off x="905350" y="2878750"/>
            <a:ext cx="5154000" cy="9870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26" name="Shape 126"/>
          <p:cNvSpPr txBox="1"/>
          <p:nvPr>
            <p:ph idx="1" type="subTitle"/>
          </p:nvPr>
        </p:nvSpPr>
        <p:spPr>
          <a:xfrm>
            <a:off x="905350" y="3818476"/>
            <a:ext cx="5154000" cy="667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/>
        </p:txBody>
      </p:sp>
      <p:grpSp>
        <p:nvGrpSpPr>
          <p:cNvPr id="127" name="Shape 127"/>
          <p:cNvGrpSpPr/>
          <p:nvPr/>
        </p:nvGrpSpPr>
        <p:grpSpPr>
          <a:xfrm>
            <a:off x="7088841" y="-58105"/>
            <a:ext cx="1401157" cy="5259705"/>
            <a:chOff x="818425" y="238125"/>
            <a:chExt cx="1395575" cy="5238750"/>
          </a:xfrm>
        </p:grpSpPr>
        <p:sp>
          <p:nvSpPr>
            <p:cNvPr id="128" name="Shape 128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29" name="Shape 129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130" name="Shape 130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Shape 131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Shape 132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Shape 136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Shape 137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Shape 138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Shape 140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Shape 141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Shape 142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Shape 143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" name="Shape 144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Shape 145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Shape 146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Shape 147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49" name="Shape 149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50" name="Shape 150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151" name="Shape 151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Shape 153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Shape 154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" name="Shape 155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56" name="Shape 156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60" name="Shape 160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161" name="Shape 161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4" name="Shape 164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165" name="Shape 165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Shape 166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Shape 167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8" name="Shape 168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169" name="Shape 169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1" name="Shape 171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172" name="Shape 172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76" name="Shape 176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7" name="Shape 177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79" name="Shape 179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180" name="Shape 180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Shape 182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Shape 183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2269825" y="2161800"/>
            <a:ext cx="4604400" cy="8199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 algn="ctr">
              <a:spcBef>
                <a:spcPts val="0"/>
              </a:spcBef>
              <a:buSzPts val="3000"/>
              <a:buChar char="✢"/>
              <a:defRPr i="1" sz="3000"/>
            </a:lvl1pPr>
            <a:lvl2pPr lvl="1" rtl="0" algn="ctr">
              <a:spcBef>
                <a:spcPts val="0"/>
              </a:spcBef>
              <a:buSzPts val="3000"/>
              <a:buChar char="○"/>
              <a:defRPr i="1" sz="3000"/>
            </a:lvl2pPr>
            <a:lvl3pPr lvl="2" rtl="0" algn="ctr">
              <a:spcBef>
                <a:spcPts val="0"/>
              </a:spcBef>
              <a:buSzPts val="3000"/>
              <a:buChar char="○"/>
              <a:defRPr i="1" sz="3000"/>
            </a:lvl3pPr>
            <a:lvl4pPr lvl="3" rtl="0" algn="ctr">
              <a:spcBef>
                <a:spcPts val="0"/>
              </a:spcBef>
              <a:buSzPts val="3000"/>
              <a:buChar char="○"/>
              <a:defRPr i="1" sz="3000"/>
            </a:lvl4pPr>
            <a:lvl5pPr lvl="4" rtl="0" algn="ctr">
              <a:spcBef>
                <a:spcPts val="0"/>
              </a:spcBef>
              <a:buSzPts val="3000"/>
              <a:buChar char="○"/>
              <a:defRPr i="1" sz="3000"/>
            </a:lvl5pPr>
            <a:lvl6pPr lvl="5" rtl="0" algn="ctr">
              <a:spcBef>
                <a:spcPts val="0"/>
              </a:spcBef>
              <a:buSzPts val="3000"/>
              <a:buChar char="○"/>
              <a:defRPr i="1" sz="3000"/>
            </a:lvl6pPr>
            <a:lvl7pPr lvl="6" rtl="0" algn="ctr">
              <a:spcBef>
                <a:spcPts val="0"/>
              </a:spcBef>
              <a:buSzPts val="3000"/>
              <a:buChar char="○"/>
              <a:defRPr i="1" sz="3000"/>
            </a:lvl7pPr>
            <a:lvl8pPr lvl="7" rtl="0" algn="ctr">
              <a:spcBef>
                <a:spcPts val="0"/>
              </a:spcBef>
              <a:buSzPts val="3000"/>
              <a:buChar char="○"/>
              <a:defRPr i="1" sz="3000"/>
            </a:lvl8pPr>
            <a:lvl9pPr lvl="8" algn="ctr">
              <a:spcBef>
                <a:spcPts val="0"/>
              </a:spcBef>
              <a:buSzPts val="3000"/>
              <a:buChar char="○"/>
              <a:defRPr i="1" sz="3000"/>
            </a:lvl9pPr>
          </a:lstStyle>
          <a:p/>
        </p:txBody>
      </p:sp>
      <p:grpSp>
        <p:nvGrpSpPr>
          <p:cNvPr id="186" name="Shape 186"/>
          <p:cNvGrpSpPr/>
          <p:nvPr/>
        </p:nvGrpSpPr>
        <p:grpSpPr>
          <a:xfrm>
            <a:off x="802981" y="3161504"/>
            <a:ext cx="7513267" cy="1540196"/>
            <a:chOff x="802981" y="3161504"/>
            <a:chExt cx="7513267" cy="1540196"/>
          </a:xfrm>
        </p:grpSpPr>
        <p:sp>
          <p:nvSpPr>
            <p:cNvPr id="187" name="Shape 187"/>
            <p:cNvSpPr/>
            <p:nvPr/>
          </p:nvSpPr>
          <p:spPr>
            <a:xfrm rot="5400000">
              <a:off x="2822648" y="2524129"/>
              <a:ext cx="1042613" cy="2505030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 rot="3020914">
              <a:off x="1433468" y="3420610"/>
              <a:ext cx="380422" cy="501593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89" name="Shape 189"/>
            <p:cNvGrpSpPr/>
            <p:nvPr/>
          </p:nvGrpSpPr>
          <p:grpSpPr>
            <a:xfrm rot="7357511">
              <a:off x="7243958" y="3657662"/>
              <a:ext cx="194495" cy="389007"/>
              <a:chOff x="3253150" y="2320925"/>
              <a:chExt cx="149800" cy="299575"/>
            </a:xfrm>
          </p:grpSpPr>
          <p:sp>
            <p:nvSpPr>
              <p:cNvPr id="190" name="Shape 190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Shape 191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2" name="Shape 192"/>
            <p:cNvGrpSpPr/>
            <p:nvPr/>
          </p:nvGrpSpPr>
          <p:grpSpPr>
            <a:xfrm rot="-5400000">
              <a:off x="5247912" y="2613433"/>
              <a:ext cx="1225750" cy="2321893"/>
              <a:chOff x="3487525" y="3986125"/>
              <a:chExt cx="766525" cy="1452000"/>
            </a:xfrm>
          </p:grpSpPr>
          <p:sp>
            <p:nvSpPr>
              <p:cNvPr id="193" name="Shape 193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4" name="Shape 194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Shape 196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97" name="Shape 197"/>
            <p:cNvSpPr/>
            <p:nvPr/>
          </p:nvSpPr>
          <p:spPr>
            <a:xfrm>
              <a:off x="4524477" y="3819970"/>
              <a:ext cx="329752" cy="332092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 rot="3958791">
              <a:off x="1686045" y="3770049"/>
              <a:ext cx="246705" cy="382854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 rot="-5400000">
              <a:off x="7509304" y="3218901"/>
              <a:ext cx="191688" cy="700698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 rot="6864207">
              <a:off x="906951" y="3174041"/>
              <a:ext cx="298273" cy="420559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1" name="Shape 201"/>
            <p:cNvSpPr/>
            <p:nvPr/>
          </p:nvSpPr>
          <p:spPr>
            <a:xfrm rot="-1473928">
              <a:off x="7955495" y="3223413"/>
              <a:ext cx="317583" cy="276824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202" name="Shape 202"/>
            <p:cNvGrpSpPr/>
            <p:nvPr/>
          </p:nvGrpSpPr>
          <p:grpSpPr>
            <a:xfrm rot="4061875">
              <a:off x="4563803" y="4379795"/>
              <a:ext cx="251087" cy="298303"/>
              <a:chOff x="4157100" y="2900650"/>
              <a:chExt cx="206200" cy="244975"/>
            </a:xfrm>
          </p:grpSpPr>
          <p:sp>
            <p:nvSpPr>
              <p:cNvPr id="203" name="Shape 203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" name="Shape 204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Shape 205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+ 1 column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628975" y="586975"/>
            <a:ext cx="60096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3000"/>
              <a:buNone/>
              <a:defRPr/>
            </a:lvl1pPr>
            <a:lvl2pPr lvl="1">
              <a:spcBef>
                <a:spcPts val="0"/>
              </a:spcBef>
              <a:buSzPts val="3000"/>
              <a:buNone/>
              <a:defRPr/>
            </a:lvl2pPr>
            <a:lvl3pPr lvl="2">
              <a:spcBef>
                <a:spcPts val="0"/>
              </a:spcBef>
              <a:buSzPts val="3000"/>
              <a:buNone/>
              <a:defRPr/>
            </a:lvl3pPr>
            <a:lvl4pPr lvl="3">
              <a:spcBef>
                <a:spcPts val="0"/>
              </a:spcBef>
              <a:buSzPts val="3000"/>
              <a:buNone/>
              <a:defRPr/>
            </a:lvl4pPr>
            <a:lvl5pPr lvl="4">
              <a:spcBef>
                <a:spcPts val="0"/>
              </a:spcBef>
              <a:buSzPts val="3000"/>
              <a:buNone/>
              <a:defRPr/>
            </a:lvl5pPr>
            <a:lvl6pPr lvl="5">
              <a:spcBef>
                <a:spcPts val="0"/>
              </a:spcBef>
              <a:buSzPts val="3000"/>
              <a:buNone/>
              <a:defRPr/>
            </a:lvl6pPr>
            <a:lvl7pPr lvl="6">
              <a:spcBef>
                <a:spcPts val="0"/>
              </a:spcBef>
              <a:buSzPts val="3000"/>
              <a:buNone/>
              <a:defRPr/>
            </a:lvl7pPr>
            <a:lvl8pPr lvl="7">
              <a:spcBef>
                <a:spcPts val="0"/>
              </a:spcBef>
              <a:buSzPts val="3000"/>
              <a:buNone/>
              <a:defRPr/>
            </a:lvl8pPr>
            <a:lvl9pPr lvl="8">
              <a:spcBef>
                <a:spcPts val="0"/>
              </a:spcBef>
              <a:buSzPts val="3000"/>
              <a:buNone/>
              <a:defRPr/>
            </a:lvl9pPr>
          </a:lstStyle>
          <a:p/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28975" y="1504950"/>
            <a:ext cx="6009600" cy="3255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✢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○"/>
              <a:defRPr/>
            </a:lvl3pPr>
            <a:lvl4pPr lvl="3">
              <a:spcBef>
                <a:spcPts val="0"/>
              </a:spcBef>
              <a:buSzPts val="2400"/>
              <a:buChar char="○"/>
              <a:defRPr/>
            </a:lvl4pPr>
            <a:lvl5pPr lvl="4">
              <a:spcBef>
                <a:spcPts val="0"/>
              </a:spcBef>
              <a:buSzPts val="2400"/>
              <a:buChar char="○"/>
              <a:defRPr/>
            </a:lvl5pPr>
            <a:lvl6pPr lvl="5">
              <a:spcBef>
                <a:spcPts val="0"/>
              </a:spcBef>
              <a:buSzPts val="2400"/>
              <a:buChar char="○"/>
              <a:defRPr/>
            </a:lvl6pPr>
            <a:lvl7pPr lvl="6">
              <a:spcBef>
                <a:spcPts val="0"/>
              </a:spcBef>
              <a:buSzPts val="2400"/>
              <a:buChar char="○"/>
              <a:defRPr/>
            </a:lvl7pPr>
            <a:lvl8pPr lvl="7">
              <a:spcBef>
                <a:spcPts val="0"/>
              </a:spcBef>
              <a:buSzPts val="2400"/>
              <a:buChar char="○"/>
              <a:defRPr/>
            </a:lvl8pPr>
            <a:lvl9pPr lvl="8">
              <a:spcBef>
                <a:spcPts val="0"/>
              </a:spcBef>
              <a:buSzPts val="2400"/>
              <a:buChar char="○"/>
              <a:defRPr/>
            </a:lvl9pPr>
          </a:lstStyle>
          <a:p/>
        </p:txBody>
      </p:sp>
      <p:grpSp>
        <p:nvGrpSpPr>
          <p:cNvPr id="209" name="Shape 209"/>
          <p:cNvGrpSpPr/>
          <p:nvPr/>
        </p:nvGrpSpPr>
        <p:grpSpPr>
          <a:xfrm>
            <a:off x="7108241" y="-58105"/>
            <a:ext cx="1401157" cy="5259705"/>
            <a:chOff x="818425" y="238125"/>
            <a:chExt cx="1395575" cy="5238750"/>
          </a:xfrm>
        </p:grpSpPr>
        <p:sp>
          <p:nvSpPr>
            <p:cNvPr id="210" name="Shape 210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211" name="Shape 211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212" name="Shape 212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Shape 213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4" name="Shape 214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5" name="Shape 215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Shape 216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Shape 217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Shape 218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Shape 222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Shape 223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" name="Shape 224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Shape 225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Shape 228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9" name="Shape 229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Shape 230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31" name="Shape 231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232" name="Shape 232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233" name="Shape 233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Shape 234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Shape 236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Shape 237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38" name="Shape 238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242" name="Shape 242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243" name="Shape 243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4" name="Shape 244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Shape 245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6" name="Shape 246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247" name="Shape 247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Shape 249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0" name="Shape 250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251" name="Shape 251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Shape 252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3" name="Shape 253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254" name="Shape 254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" name="Shape 255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Shape 256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Shape 257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58" name="Shape 258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9" name="Shape 259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261" name="Shape 261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262" name="Shape 262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66" name="Shape 266"/>
          <p:cNvGrpSpPr/>
          <p:nvPr/>
        </p:nvGrpSpPr>
        <p:grpSpPr>
          <a:xfrm rot="-9319279">
            <a:off x="452001" y="791962"/>
            <a:ext cx="291914" cy="362696"/>
            <a:chOff x="4217025" y="773800"/>
            <a:chExt cx="290750" cy="361250"/>
          </a:xfrm>
        </p:grpSpPr>
        <p:sp>
          <p:nvSpPr>
            <p:cNvPr id="267" name="Shape 267"/>
            <p:cNvSpPr/>
            <p:nvPr/>
          </p:nvSpPr>
          <p:spPr>
            <a:xfrm>
              <a:off x="4231125" y="773800"/>
              <a:ext cx="56400" cy="135700"/>
            </a:xfrm>
            <a:custGeom>
              <a:pathLst>
                <a:path extrusionOk="0" h="5428" w="2256">
                  <a:moveTo>
                    <a:pt x="423" y="1128"/>
                  </a:moveTo>
                  <a:lnTo>
                    <a:pt x="846" y="1762"/>
                  </a:lnTo>
                  <a:lnTo>
                    <a:pt x="1057" y="2397"/>
                  </a:lnTo>
                  <a:lnTo>
                    <a:pt x="1198" y="3102"/>
                  </a:lnTo>
                  <a:lnTo>
                    <a:pt x="1198" y="3806"/>
                  </a:lnTo>
                  <a:lnTo>
                    <a:pt x="987" y="3524"/>
                  </a:lnTo>
                  <a:lnTo>
                    <a:pt x="775" y="3243"/>
                  </a:lnTo>
                  <a:lnTo>
                    <a:pt x="634" y="2961"/>
                  </a:lnTo>
                  <a:lnTo>
                    <a:pt x="493" y="2608"/>
                  </a:lnTo>
                  <a:lnTo>
                    <a:pt x="423" y="1903"/>
                  </a:lnTo>
                  <a:lnTo>
                    <a:pt x="423" y="1128"/>
                  </a:lnTo>
                  <a:close/>
                  <a:moveTo>
                    <a:pt x="0" y="0"/>
                  </a:moveTo>
                  <a:lnTo>
                    <a:pt x="0" y="776"/>
                  </a:lnTo>
                  <a:lnTo>
                    <a:pt x="71" y="2467"/>
                  </a:lnTo>
                  <a:lnTo>
                    <a:pt x="212" y="3454"/>
                  </a:lnTo>
                  <a:lnTo>
                    <a:pt x="353" y="4300"/>
                  </a:lnTo>
                  <a:lnTo>
                    <a:pt x="493" y="4652"/>
                  </a:lnTo>
                  <a:lnTo>
                    <a:pt x="705" y="5005"/>
                  </a:lnTo>
                  <a:lnTo>
                    <a:pt x="916" y="5216"/>
                  </a:lnTo>
                  <a:lnTo>
                    <a:pt x="1128" y="5357"/>
                  </a:lnTo>
                  <a:lnTo>
                    <a:pt x="1480" y="5428"/>
                  </a:lnTo>
                  <a:lnTo>
                    <a:pt x="1762" y="5357"/>
                  </a:lnTo>
                  <a:lnTo>
                    <a:pt x="1974" y="5216"/>
                  </a:lnTo>
                  <a:lnTo>
                    <a:pt x="2115" y="4934"/>
                  </a:lnTo>
                  <a:lnTo>
                    <a:pt x="2185" y="4582"/>
                  </a:lnTo>
                  <a:lnTo>
                    <a:pt x="2256" y="4229"/>
                  </a:lnTo>
                  <a:lnTo>
                    <a:pt x="2185" y="3736"/>
                  </a:lnTo>
                  <a:lnTo>
                    <a:pt x="2115" y="3243"/>
                  </a:lnTo>
                  <a:lnTo>
                    <a:pt x="1974" y="2749"/>
                  </a:lnTo>
                  <a:lnTo>
                    <a:pt x="1833" y="2185"/>
                  </a:lnTo>
                  <a:lnTo>
                    <a:pt x="1621" y="1692"/>
                  </a:lnTo>
                  <a:lnTo>
                    <a:pt x="1339" y="1269"/>
                  </a:lnTo>
                  <a:lnTo>
                    <a:pt x="1057" y="846"/>
                  </a:lnTo>
                  <a:lnTo>
                    <a:pt x="705" y="423"/>
                  </a:lnTo>
                  <a:lnTo>
                    <a:pt x="353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4291025" y="858375"/>
              <a:ext cx="216750" cy="109275"/>
            </a:xfrm>
            <a:custGeom>
              <a:pathLst>
                <a:path extrusionOk="0" h="4371" w="8670">
                  <a:moveTo>
                    <a:pt x="5851" y="1904"/>
                  </a:moveTo>
                  <a:lnTo>
                    <a:pt x="5075" y="2397"/>
                  </a:lnTo>
                  <a:lnTo>
                    <a:pt x="4300" y="2820"/>
                  </a:lnTo>
                  <a:lnTo>
                    <a:pt x="3525" y="3102"/>
                  </a:lnTo>
                  <a:lnTo>
                    <a:pt x="2749" y="3313"/>
                  </a:lnTo>
                  <a:lnTo>
                    <a:pt x="1199" y="3595"/>
                  </a:lnTo>
                  <a:lnTo>
                    <a:pt x="2326" y="3031"/>
                  </a:lnTo>
                  <a:lnTo>
                    <a:pt x="3454" y="2608"/>
                  </a:lnTo>
                  <a:lnTo>
                    <a:pt x="4652" y="2186"/>
                  </a:lnTo>
                  <a:lnTo>
                    <a:pt x="5851" y="1904"/>
                  </a:lnTo>
                  <a:close/>
                  <a:moveTo>
                    <a:pt x="8388" y="0"/>
                  </a:moveTo>
                  <a:lnTo>
                    <a:pt x="8177" y="141"/>
                  </a:lnTo>
                  <a:lnTo>
                    <a:pt x="7472" y="423"/>
                  </a:lnTo>
                  <a:lnTo>
                    <a:pt x="6344" y="776"/>
                  </a:lnTo>
                  <a:lnTo>
                    <a:pt x="3454" y="1833"/>
                  </a:lnTo>
                  <a:lnTo>
                    <a:pt x="2045" y="2397"/>
                  </a:lnTo>
                  <a:lnTo>
                    <a:pt x="1410" y="2679"/>
                  </a:lnTo>
                  <a:lnTo>
                    <a:pt x="846" y="2961"/>
                  </a:lnTo>
                  <a:lnTo>
                    <a:pt x="423" y="3243"/>
                  </a:lnTo>
                  <a:lnTo>
                    <a:pt x="141" y="3595"/>
                  </a:lnTo>
                  <a:lnTo>
                    <a:pt x="1" y="3877"/>
                  </a:lnTo>
                  <a:lnTo>
                    <a:pt x="1" y="4018"/>
                  </a:lnTo>
                  <a:lnTo>
                    <a:pt x="1" y="4159"/>
                  </a:lnTo>
                  <a:lnTo>
                    <a:pt x="71" y="4230"/>
                  </a:lnTo>
                  <a:lnTo>
                    <a:pt x="282" y="4300"/>
                  </a:lnTo>
                  <a:lnTo>
                    <a:pt x="776" y="4371"/>
                  </a:lnTo>
                  <a:lnTo>
                    <a:pt x="1481" y="4300"/>
                  </a:lnTo>
                  <a:lnTo>
                    <a:pt x="2256" y="4230"/>
                  </a:lnTo>
                  <a:lnTo>
                    <a:pt x="3807" y="3877"/>
                  </a:lnTo>
                  <a:lnTo>
                    <a:pt x="4793" y="3525"/>
                  </a:lnTo>
                  <a:lnTo>
                    <a:pt x="5498" y="3313"/>
                  </a:lnTo>
                  <a:lnTo>
                    <a:pt x="6203" y="2961"/>
                  </a:lnTo>
                  <a:lnTo>
                    <a:pt x="6908" y="2608"/>
                  </a:lnTo>
                  <a:lnTo>
                    <a:pt x="7542" y="2186"/>
                  </a:lnTo>
                  <a:lnTo>
                    <a:pt x="7895" y="1692"/>
                  </a:lnTo>
                  <a:lnTo>
                    <a:pt x="8459" y="776"/>
                  </a:lnTo>
                  <a:lnTo>
                    <a:pt x="8600" y="423"/>
                  </a:lnTo>
                  <a:lnTo>
                    <a:pt x="8670" y="141"/>
                  </a:lnTo>
                  <a:lnTo>
                    <a:pt x="860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9" name="Shape 269"/>
            <p:cNvSpPr/>
            <p:nvPr/>
          </p:nvSpPr>
          <p:spPr>
            <a:xfrm>
              <a:off x="4217025" y="1004625"/>
              <a:ext cx="68750" cy="130425"/>
            </a:xfrm>
            <a:custGeom>
              <a:pathLst>
                <a:path extrusionOk="0" h="5217" w="2750">
                  <a:moveTo>
                    <a:pt x="1974" y="1"/>
                  </a:moveTo>
                  <a:lnTo>
                    <a:pt x="2115" y="142"/>
                  </a:lnTo>
                  <a:lnTo>
                    <a:pt x="2044" y="565"/>
                  </a:lnTo>
                  <a:lnTo>
                    <a:pt x="1833" y="1551"/>
                  </a:lnTo>
                  <a:lnTo>
                    <a:pt x="1480" y="2679"/>
                  </a:lnTo>
                  <a:lnTo>
                    <a:pt x="1269" y="3172"/>
                  </a:lnTo>
                  <a:lnTo>
                    <a:pt x="1057" y="3525"/>
                  </a:lnTo>
                  <a:lnTo>
                    <a:pt x="987" y="2891"/>
                  </a:lnTo>
                  <a:lnTo>
                    <a:pt x="1057" y="1833"/>
                  </a:lnTo>
                  <a:lnTo>
                    <a:pt x="1128" y="1340"/>
                  </a:lnTo>
                  <a:lnTo>
                    <a:pt x="1269" y="847"/>
                  </a:lnTo>
                  <a:lnTo>
                    <a:pt x="1410" y="494"/>
                  </a:lnTo>
                  <a:lnTo>
                    <a:pt x="1551" y="424"/>
                  </a:lnTo>
                  <a:lnTo>
                    <a:pt x="1621" y="353"/>
                  </a:lnTo>
                  <a:lnTo>
                    <a:pt x="1621" y="353"/>
                  </a:lnTo>
                  <a:lnTo>
                    <a:pt x="1410" y="424"/>
                  </a:lnTo>
                  <a:lnTo>
                    <a:pt x="1198" y="565"/>
                  </a:lnTo>
                  <a:lnTo>
                    <a:pt x="987" y="847"/>
                  </a:lnTo>
                  <a:lnTo>
                    <a:pt x="776" y="1128"/>
                  </a:lnTo>
                  <a:lnTo>
                    <a:pt x="423" y="1763"/>
                  </a:lnTo>
                  <a:lnTo>
                    <a:pt x="141" y="2538"/>
                  </a:lnTo>
                  <a:lnTo>
                    <a:pt x="0" y="3313"/>
                  </a:lnTo>
                  <a:lnTo>
                    <a:pt x="0" y="4018"/>
                  </a:lnTo>
                  <a:lnTo>
                    <a:pt x="0" y="4371"/>
                  </a:lnTo>
                  <a:lnTo>
                    <a:pt x="71" y="4653"/>
                  </a:lnTo>
                  <a:lnTo>
                    <a:pt x="212" y="4864"/>
                  </a:lnTo>
                  <a:lnTo>
                    <a:pt x="353" y="5005"/>
                  </a:lnTo>
                  <a:lnTo>
                    <a:pt x="705" y="5146"/>
                  </a:lnTo>
                  <a:lnTo>
                    <a:pt x="987" y="5217"/>
                  </a:lnTo>
                  <a:lnTo>
                    <a:pt x="1269" y="5076"/>
                  </a:lnTo>
                  <a:lnTo>
                    <a:pt x="1551" y="4935"/>
                  </a:lnTo>
                  <a:lnTo>
                    <a:pt x="1833" y="4653"/>
                  </a:lnTo>
                  <a:lnTo>
                    <a:pt x="2044" y="4300"/>
                  </a:lnTo>
                  <a:lnTo>
                    <a:pt x="2326" y="3877"/>
                  </a:lnTo>
                  <a:lnTo>
                    <a:pt x="2467" y="3454"/>
                  </a:lnTo>
                  <a:lnTo>
                    <a:pt x="2608" y="2961"/>
                  </a:lnTo>
                  <a:lnTo>
                    <a:pt x="2749" y="2468"/>
                  </a:lnTo>
                  <a:lnTo>
                    <a:pt x="2749" y="1974"/>
                  </a:lnTo>
                  <a:lnTo>
                    <a:pt x="2749" y="1481"/>
                  </a:lnTo>
                  <a:lnTo>
                    <a:pt x="2679" y="1058"/>
                  </a:lnTo>
                  <a:lnTo>
                    <a:pt x="2538" y="635"/>
                  </a:lnTo>
                  <a:lnTo>
                    <a:pt x="2326" y="283"/>
                  </a:lnTo>
                  <a:lnTo>
                    <a:pt x="1974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+ 2 columns"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/>
          <p:nvPr>
            <p:ph type="title"/>
          </p:nvPr>
        </p:nvSpPr>
        <p:spPr>
          <a:xfrm>
            <a:off x="628975" y="586975"/>
            <a:ext cx="60096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3000"/>
              <a:buNone/>
              <a:defRPr/>
            </a:lvl1pPr>
            <a:lvl2pPr lvl="1">
              <a:spcBef>
                <a:spcPts val="0"/>
              </a:spcBef>
              <a:buSzPts val="3000"/>
              <a:buNone/>
              <a:defRPr/>
            </a:lvl2pPr>
            <a:lvl3pPr lvl="2">
              <a:spcBef>
                <a:spcPts val="0"/>
              </a:spcBef>
              <a:buSzPts val="3000"/>
              <a:buNone/>
              <a:defRPr/>
            </a:lvl3pPr>
            <a:lvl4pPr lvl="3">
              <a:spcBef>
                <a:spcPts val="0"/>
              </a:spcBef>
              <a:buSzPts val="3000"/>
              <a:buNone/>
              <a:defRPr/>
            </a:lvl4pPr>
            <a:lvl5pPr lvl="4">
              <a:spcBef>
                <a:spcPts val="0"/>
              </a:spcBef>
              <a:buSzPts val="3000"/>
              <a:buNone/>
              <a:defRPr/>
            </a:lvl5pPr>
            <a:lvl6pPr lvl="5">
              <a:spcBef>
                <a:spcPts val="0"/>
              </a:spcBef>
              <a:buSzPts val="3000"/>
              <a:buNone/>
              <a:defRPr/>
            </a:lvl6pPr>
            <a:lvl7pPr lvl="6">
              <a:spcBef>
                <a:spcPts val="0"/>
              </a:spcBef>
              <a:buSzPts val="3000"/>
              <a:buNone/>
              <a:defRPr/>
            </a:lvl7pPr>
            <a:lvl8pPr lvl="7">
              <a:spcBef>
                <a:spcPts val="0"/>
              </a:spcBef>
              <a:buSzPts val="3000"/>
              <a:buNone/>
              <a:defRPr/>
            </a:lvl8pPr>
            <a:lvl9pPr lvl="8">
              <a:spcBef>
                <a:spcPts val="0"/>
              </a:spcBef>
              <a:buSzPts val="3000"/>
              <a:buNone/>
              <a:defRPr/>
            </a:lvl9pPr>
          </a:lstStyle>
          <a:p/>
        </p:txBody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628975" y="1581150"/>
            <a:ext cx="2916900" cy="3003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✢"/>
              <a:defRPr sz="1800"/>
            </a:lvl1pPr>
            <a:lvl2pPr lvl="1">
              <a:spcBef>
                <a:spcPts val="0"/>
              </a:spcBef>
              <a:buSzPts val="1800"/>
              <a:buChar char="○"/>
              <a:defRPr sz="1800"/>
            </a:lvl2pPr>
            <a:lvl3pPr lvl="2">
              <a:spcBef>
                <a:spcPts val="0"/>
              </a:spcBef>
              <a:buSzPts val="1800"/>
              <a:buChar char="○"/>
              <a:defRPr sz="1800"/>
            </a:lvl3pPr>
            <a:lvl4pPr lvl="3">
              <a:spcBef>
                <a:spcPts val="0"/>
              </a:spcBef>
              <a:buSzPts val="1800"/>
              <a:buChar char="○"/>
              <a:defRPr sz="1800"/>
            </a:lvl4pPr>
            <a:lvl5pPr lvl="4">
              <a:spcBef>
                <a:spcPts val="0"/>
              </a:spcBef>
              <a:buSzPts val="1800"/>
              <a:buChar char="○"/>
              <a:defRPr sz="1800"/>
            </a:lvl5pPr>
            <a:lvl6pPr lvl="5">
              <a:spcBef>
                <a:spcPts val="0"/>
              </a:spcBef>
              <a:buSzPts val="1800"/>
              <a:buChar char="○"/>
              <a:defRPr sz="1800"/>
            </a:lvl6pPr>
            <a:lvl7pPr lvl="6">
              <a:spcBef>
                <a:spcPts val="0"/>
              </a:spcBef>
              <a:buSzPts val="1800"/>
              <a:buChar char="○"/>
              <a:defRPr sz="1800"/>
            </a:lvl7pPr>
            <a:lvl8pPr lvl="7">
              <a:spcBef>
                <a:spcPts val="0"/>
              </a:spcBef>
              <a:buSzPts val="1800"/>
              <a:buChar char="○"/>
              <a:defRPr sz="1800"/>
            </a:lvl8pPr>
            <a:lvl9pPr lvl="8">
              <a:spcBef>
                <a:spcPts val="0"/>
              </a:spcBef>
              <a:buSzPts val="1800"/>
              <a:buChar char="○"/>
              <a:defRPr sz="1800"/>
            </a:lvl9pPr>
          </a:lstStyle>
          <a:p/>
        </p:txBody>
      </p:sp>
      <p:sp>
        <p:nvSpPr>
          <p:cNvPr id="273" name="Shape 273"/>
          <p:cNvSpPr txBox="1"/>
          <p:nvPr>
            <p:ph idx="2" type="body"/>
          </p:nvPr>
        </p:nvSpPr>
        <p:spPr>
          <a:xfrm>
            <a:off x="3721633" y="1581150"/>
            <a:ext cx="2916900" cy="3003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✢"/>
              <a:defRPr sz="1800"/>
            </a:lvl1pPr>
            <a:lvl2pPr lvl="1">
              <a:spcBef>
                <a:spcPts val="0"/>
              </a:spcBef>
              <a:buSzPts val="1800"/>
              <a:buChar char="○"/>
              <a:defRPr sz="1800"/>
            </a:lvl2pPr>
            <a:lvl3pPr lvl="2">
              <a:spcBef>
                <a:spcPts val="0"/>
              </a:spcBef>
              <a:buSzPts val="1800"/>
              <a:buChar char="○"/>
              <a:defRPr sz="1800"/>
            </a:lvl3pPr>
            <a:lvl4pPr lvl="3">
              <a:spcBef>
                <a:spcPts val="0"/>
              </a:spcBef>
              <a:buSzPts val="1800"/>
              <a:buChar char="○"/>
              <a:defRPr sz="1800"/>
            </a:lvl4pPr>
            <a:lvl5pPr lvl="4">
              <a:spcBef>
                <a:spcPts val="0"/>
              </a:spcBef>
              <a:buSzPts val="1800"/>
              <a:buChar char="○"/>
              <a:defRPr sz="1800"/>
            </a:lvl5pPr>
            <a:lvl6pPr lvl="5">
              <a:spcBef>
                <a:spcPts val="0"/>
              </a:spcBef>
              <a:buSzPts val="1800"/>
              <a:buChar char="○"/>
              <a:defRPr sz="1800"/>
            </a:lvl6pPr>
            <a:lvl7pPr lvl="6">
              <a:spcBef>
                <a:spcPts val="0"/>
              </a:spcBef>
              <a:buSzPts val="1800"/>
              <a:buChar char="○"/>
              <a:defRPr sz="1800"/>
            </a:lvl7pPr>
            <a:lvl8pPr lvl="7">
              <a:spcBef>
                <a:spcPts val="0"/>
              </a:spcBef>
              <a:buSzPts val="1800"/>
              <a:buChar char="○"/>
              <a:defRPr sz="1800"/>
            </a:lvl8pPr>
            <a:lvl9pPr lvl="8">
              <a:spcBef>
                <a:spcPts val="0"/>
              </a:spcBef>
              <a:buSzPts val="1800"/>
              <a:buChar char="○"/>
              <a:defRPr sz="1800"/>
            </a:lvl9pPr>
          </a:lstStyle>
          <a:p/>
        </p:txBody>
      </p:sp>
      <p:grpSp>
        <p:nvGrpSpPr>
          <p:cNvPr id="274" name="Shape 274"/>
          <p:cNvGrpSpPr/>
          <p:nvPr/>
        </p:nvGrpSpPr>
        <p:grpSpPr>
          <a:xfrm>
            <a:off x="7108241" y="-58105"/>
            <a:ext cx="1401157" cy="5259705"/>
            <a:chOff x="818425" y="238125"/>
            <a:chExt cx="1395575" cy="5238750"/>
          </a:xfrm>
        </p:grpSpPr>
        <p:sp>
          <p:nvSpPr>
            <p:cNvPr id="275" name="Shape 275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276" name="Shape 276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277" name="Shape 277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8" name="Shape 278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9" name="Shape 279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0" name="Shape 280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1" name="Shape 281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2" name="Shape 282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3" name="Shape 283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Shape 284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5" name="Shape 285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6" name="Shape 286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Shape 287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8" name="Shape 288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9" name="Shape 289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" name="Shape 290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" name="Shape 291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" name="Shape 292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" name="Shape 293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" name="Shape 294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" name="Shape 295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96" name="Shape 296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297" name="Shape 297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298" name="Shape 298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" name="Shape 299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" name="Shape 300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" name="Shape 301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" name="Shape 302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03" name="Shape 303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" name="Shape 304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307" name="Shape 307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308" name="Shape 308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9" name="Shape 309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0" name="Shape 310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11" name="Shape 311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312" name="Shape 312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15" name="Shape 315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316" name="Shape 316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7" name="Shape 317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18" name="Shape 318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319" name="Shape 319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0" name="Shape 320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1" name="Shape 321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2" name="Shape 322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23" name="Shape 323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4" name="Shape 324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5" name="Shape 325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326" name="Shape 326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327" name="Shape 327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8" name="Shape 328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" name="Shape 329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" name="Shape 330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31" name="Shape 331"/>
          <p:cNvGrpSpPr/>
          <p:nvPr/>
        </p:nvGrpSpPr>
        <p:grpSpPr>
          <a:xfrm rot="-9319279">
            <a:off x="452001" y="791962"/>
            <a:ext cx="291914" cy="362696"/>
            <a:chOff x="4217025" y="773800"/>
            <a:chExt cx="290750" cy="361250"/>
          </a:xfrm>
        </p:grpSpPr>
        <p:sp>
          <p:nvSpPr>
            <p:cNvPr id="332" name="Shape 332"/>
            <p:cNvSpPr/>
            <p:nvPr/>
          </p:nvSpPr>
          <p:spPr>
            <a:xfrm>
              <a:off x="4231125" y="773800"/>
              <a:ext cx="56400" cy="135700"/>
            </a:xfrm>
            <a:custGeom>
              <a:pathLst>
                <a:path extrusionOk="0" h="5428" w="2256">
                  <a:moveTo>
                    <a:pt x="423" y="1128"/>
                  </a:moveTo>
                  <a:lnTo>
                    <a:pt x="846" y="1762"/>
                  </a:lnTo>
                  <a:lnTo>
                    <a:pt x="1057" y="2397"/>
                  </a:lnTo>
                  <a:lnTo>
                    <a:pt x="1198" y="3102"/>
                  </a:lnTo>
                  <a:lnTo>
                    <a:pt x="1198" y="3806"/>
                  </a:lnTo>
                  <a:lnTo>
                    <a:pt x="987" y="3524"/>
                  </a:lnTo>
                  <a:lnTo>
                    <a:pt x="775" y="3243"/>
                  </a:lnTo>
                  <a:lnTo>
                    <a:pt x="634" y="2961"/>
                  </a:lnTo>
                  <a:lnTo>
                    <a:pt x="493" y="2608"/>
                  </a:lnTo>
                  <a:lnTo>
                    <a:pt x="423" y="1903"/>
                  </a:lnTo>
                  <a:lnTo>
                    <a:pt x="423" y="1128"/>
                  </a:lnTo>
                  <a:close/>
                  <a:moveTo>
                    <a:pt x="0" y="0"/>
                  </a:moveTo>
                  <a:lnTo>
                    <a:pt x="0" y="776"/>
                  </a:lnTo>
                  <a:lnTo>
                    <a:pt x="71" y="2467"/>
                  </a:lnTo>
                  <a:lnTo>
                    <a:pt x="212" y="3454"/>
                  </a:lnTo>
                  <a:lnTo>
                    <a:pt x="353" y="4300"/>
                  </a:lnTo>
                  <a:lnTo>
                    <a:pt x="493" y="4652"/>
                  </a:lnTo>
                  <a:lnTo>
                    <a:pt x="705" y="5005"/>
                  </a:lnTo>
                  <a:lnTo>
                    <a:pt x="916" y="5216"/>
                  </a:lnTo>
                  <a:lnTo>
                    <a:pt x="1128" y="5357"/>
                  </a:lnTo>
                  <a:lnTo>
                    <a:pt x="1480" y="5428"/>
                  </a:lnTo>
                  <a:lnTo>
                    <a:pt x="1762" y="5357"/>
                  </a:lnTo>
                  <a:lnTo>
                    <a:pt x="1974" y="5216"/>
                  </a:lnTo>
                  <a:lnTo>
                    <a:pt x="2115" y="4934"/>
                  </a:lnTo>
                  <a:lnTo>
                    <a:pt x="2185" y="4582"/>
                  </a:lnTo>
                  <a:lnTo>
                    <a:pt x="2256" y="4229"/>
                  </a:lnTo>
                  <a:lnTo>
                    <a:pt x="2185" y="3736"/>
                  </a:lnTo>
                  <a:lnTo>
                    <a:pt x="2115" y="3243"/>
                  </a:lnTo>
                  <a:lnTo>
                    <a:pt x="1974" y="2749"/>
                  </a:lnTo>
                  <a:lnTo>
                    <a:pt x="1833" y="2185"/>
                  </a:lnTo>
                  <a:lnTo>
                    <a:pt x="1621" y="1692"/>
                  </a:lnTo>
                  <a:lnTo>
                    <a:pt x="1339" y="1269"/>
                  </a:lnTo>
                  <a:lnTo>
                    <a:pt x="1057" y="846"/>
                  </a:lnTo>
                  <a:lnTo>
                    <a:pt x="705" y="423"/>
                  </a:lnTo>
                  <a:lnTo>
                    <a:pt x="353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4291025" y="858375"/>
              <a:ext cx="216750" cy="109275"/>
            </a:xfrm>
            <a:custGeom>
              <a:pathLst>
                <a:path extrusionOk="0" h="4371" w="8670">
                  <a:moveTo>
                    <a:pt x="5851" y="1904"/>
                  </a:moveTo>
                  <a:lnTo>
                    <a:pt x="5075" y="2397"/>
                  </a:lnTo>
                  <a:lnTo>
                    <a:pt x="4300" y="2820"/>
                  </a:lnTo>
                  <a:lnTo>
                    <a:pt x="3525" y="3102"/>
                  </a:lnTo>
                  <a:lnTo>
                    <a:pt x="2749" y="3313"/>
                  </a:lnTo>
                  <a:lnTo>
                    <a:pt x="1199" y="3595"/>
                  </a:lnTo>
                  <a:lnTo>
                    <a:pt x="2326" y="3031"/>
                  </a:lnTo>
                  <a:lnTo>
                    <a:pt x="3454" y="2608"/>
                  </a:lnTo>
                  <a:lnTo>
                    <a:pt x="4652" y="2186"/>
                  </a:lnTo>
                  <a:lnTo>
                    <a:pt x="5851" y="1904"/>
                  </a:lnTo>
                  <a:close/>
                  <a:moveTo>
                    <a:pt x="8388" y="0"/>
                  </a:moveTo>
                  <a:lnTo>
                    <a:pt x="8177" y="141"/>
                  </a:lnTo>
                  <a:lnTo>
                    <a:pt x="7472" y="423"/>
                  </a:lnTo>
                  <a:lnTo>
                    <a:pt x="6344" y="776"/>
                  </a:lnTo>
                  <a:lnTo>
                    <a:pt x="3454" y="1833"/>
                  </a:lnTo>
                  <a:lnTo>
                    <a:pt x="2045" y="2397"/>
                  </a:lnTo>
                  <a:lnTo>
                    <a:pt x="1410" y="2679"/>
                  </a:lnTo>
                  <a:lnTo>
                    <a:pt x="846" y="2961"/>
                  </a:lnTo>
                  <a:lnTo>
                    <a:pt x="423" y="3243"/>
                  </a:lnTo>
                  <a:lnTo>
                    <a:pt x="141" y="3595"/>
                  </a:lnTo>
                  <a:lnTo>
                    <a:pt x="1" y="3877"/>
                  </a:lnTo>
                  <a:lnTo>
                    <a:pt x="1" y="4018"/>
                  </a:lnTo>
                  <a:lnTo>
                    <a:pt x="1" y="4159"/>
                  </a:lnTo>
                  <a:lnTo>
                    <a:pt x="71" y="4230"/>
                  </a:lnTo>
                  <a:lnTo>
                    <a:pt x="282" y="4300"/>
                  </a:lnTo>
                  <a:lnTo>
                    <a:pt x="776" y="4371"/>
                  </a:lnTo>
                  <a:lnTo>
                    <a:pt x="1481" y="4300"/>
                  </a:lnTo>
                  <a:lnTo>
                    <a:pt x="2256" y="4230"/>
                  </a:lnTo>
                  <a:lnTo>
                    <a:pt x="3807" y="3877"/>
                  </a:lnTo>
                  <a:lnTo>
                    <a:pt x="4793" y="3525"/>
                  </a:lnTo>
                  <a:lnTo>
                    <a:pt x="5498" y="3313"/>
                  </a:lnTo>
                  <a:lnTo>
                    <a:pt x="6203" y="2961"/>
                  </a:lnTo>
                  <a:lnTo>
                    <a:pt x="6908" y="2608"/>
                  </a:lnTo>
                  <a:lnTo>
                    <a:pt x="7542" y="2186"/>
                  </a:lnTo>
                  <a:lnTo>
                    <a:pt x="7895" y="1692"/>
                  </a:lnTo>
                  <a:lnTo>
                    <a:pt x="8459" y="776"/>
                  </a:lnTo>
                  <a:lnTo>
                    <a:pt x="8600" y="423"/>
                  </a:lnTo>
                  <a:lnTo>
                    <a:pt x="8670" y="141"/>
                  </a:lnTo>
                  <a:lnTo>
                    <a:pt x="860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4217025" y="1004625"/>
              <a:ext cx="68750" cy="130425"/>
            </a:xfrm>
            <a:custGeom>
              <a:pathLst>
                <a:path extrusionOk="0" h="5217" w="2750">
                  <a:moveTo>
                    <a:pt x="1974" y="1"/>
                  </a:moveTo>
                  <a:lnTo>
                    <a:pt x="2115" y="142"/>
                  </a:lnTo>
                  <a:lnTo>
                    <a:pt x="2044" y="565"/>
                  </a:lnTo>
                  <a:lnTo>
                    <a:pt x="1833" y="1551"/>
                  </a:lnTo>
                  <a:lnTo>
                    <a:pt x="1480" y="2679"/>
                  </a:lnTo>
                  <a:lnTo>
                    <a:pt x="1269" y="3172"/>
                  </a:lnTo>
                  <a:lnTo>
                    <a:pt x="1057" y="3525"/>
                  </a:lnTo>
                  <a:lnTo>
                    <a:pt x="987" y="2891"/>
                  </a:lnTo>
                  <a:lnTo>
                    <a:pt x="1057" y="1833"/>
                  </a:lnTo>
                  <a:lnTo>
                    <a:pt x="1128" y="1340"/>
                  </a:lnTo>
                  <a:lnTo>
                    <a:pt x="1269" y="847"/>
                  </a:lnTo>
                  <a:lnTo>
                    <a:pt x="1410" y="494"/>
                  </a:lnTo>
                  <a:lnTo>
                    <a:pt x="1551" y="424"/>
                  </a:lnTo>
                  <a:lnTo>
                    <a:pt x="1621" y="353"/>
                  </a:lnTo>
                  <a:lnTo>
                    <a:pt x="1621" y="353"/>
                  </a:lnTo>
                  <a:lnTo>
                    <a:pt x="1410" y="424"/>
                  </a:lnTo>
                  <a:lnTo>
                    <a:pt x="1198" y="565"/>
                  </a:lnTo>
                  <a:lnTo>
                    <a:pt x="987" y="847"/>
                  </a:lnTo>
                  <a:lnTo>
                    <a:pt x="776" y="1128"/>
                  </a:lnTo>
                  <a:lnTo>
                    <a:pt x="423" y="1763"/>
                  </a:lnTo>
                  <a:lnTo>
                    <a:pt x="141" y="2538"/>
                  </a:lnTo>
                  <a:lnTo>
                    <a:pt x="0" y="3313"/>
                  </a:lnTo>
                  <a:lnTo>
                    <a:pt x="0" y="4018"/>
                  </a:lnTo>
                  <a:lnTo>
                    <a:pt x="0" y="4371"/>
                  </a:lnTo>
                  <a:lnTo>
                    <a:pt x="71" y="4653"/>
                  </a:lnTo>
                  <a:lnTo>
                    <a:pt x="212" y="4864"/>
                  </a:lnTo>
                  <a:lnTo>
                    <a:pt x="353" y="5005"/>
                  </a:lnTo>
                  <a:lnTo>
                    <a:pt x="705" y="5146"/>
                  </a:lnTo>
                  <a:lnTo>
                    <a:pt x="987" y="5217"/>
                  </a:lnTo>
                  <a:lnTo>
                    <a:pt x="1269" y="5076"/>
                  </a:lnTo>
                  <a:lnTo>
                    <a:pt x="1551" y="4935"/>
                  </a:lnTo>
                  <a:lnTo>
                    <a:pt x="1833" y="4653"/>
                  </a:lnTo>
                  <a:lnTo>
                    <a:pt x="2044" y="4300"/>
                  </a:lnTo>
                  <a:lnTo>
                    <a:pt x="2326" y="3877"/>
                  </a:lnTo>
                  <a:lnTo>
                    <a:pt x="2467" y="3454"/>
                  </a:lnTo>
                  <a:lnTo>
                    <a:pt x="2608" y="2961"/>
                  </a:lnTo>
                  <a:lnTo>
                    <a:pt x="2749" y="2468"/>
                  </a:lnTo>
                  <a:lnTo>
                    <a:pt x="2749" y="1974"/>
                  </a:lnTo>
                  <a:lnTo>
                    <a:pt x="2749" y="1481"/>
                  </a:lnTo>
                  <a:lnTo>
                    <a:pt x="2679" y="1058"/>
                  </a:lnTo>
                  <a:lnTo>
                    <a:pt x="2538" y="635"/>
                  </a:lnTo>
                  <a:lnTo>
                    <a:pt x="2326" y="283"/>
                  </a:lnTo>
                  <a:lnTo>
                    <a:pt x="1974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+ 3 columns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type="title"/>
          </p:nvPr>
        </p:nvSpPr>
        <p:spPr>
          <a:xfrm>
            <a:off x="628975" y="586975"/>
            <a:ext cx="60096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>
              <a:spcBef>
                <a:spcPts val="0"/>
              </a:spcBef>
              <a:buSzPts val="3000"/>
              <a:buNone/>
              <a:defRPr/>
            </a:lvl1pPr>
            <a:lvl2pPr lvl="1" rtl="0">
              <a:spcBef>
                <a:spcPts val="0"/>
              </a:spcBef>
              <a:buSzPts val="3000"/>
              <a:buNone/>
              <a:defRPr/>
            </a:lvl2pPr>
            <a:lvl3pPr lvl="2" rtl="0">
              <a:spcBef>
                <a:spcPts val="0"/>
              </a:spcBef>
              <a:buSzPts val="3000"/>
              <a:buNone/>
              <a:defRPr/>
            </a:lvl3pPr>
            <a:lvl4pPr lvl="3" rtl="0">
              <a:spcBef>
                <a:spcPts val="0"/>
              </a:spcBef>
              <a:buSzPts val="3000"/>
              <a:buNone/>
              <a:defRPr/>
            </a:lvl4pPr>
            <a:lvl5pPr lvl="4" rtl="0">
              <a:spcBef>
                <a:spcPts val="0"/>
              </a:spcBef>
              <a:buSzPts val="3000"/>
              <a:buNone/>
              <a:defRPr/>
            </a:lvl5pPr>
            <a:lvl6pPr lvl="5" rtl="0">
              <a:spcBef>
                <a:spcPts val="0"/>
              </a:spcBef>
              <a:buSzPts val="3000"/>
              <a:buNone/>
              <a:defRPr/>
            </a:lvl6pPr>
            <a:lvl7pPr lvl="6" rtl="0">
              <a:spcBef>
                <a:spcPts val="0"/>
              </a:spcBef>
              <a:buSzPts val="3000"/>
              <a:buNone/>
              <a:defRPr/>
            </a:lvl7pPr>
            <a:lvl8pPr lvl="7" rtl="0">
              <a:spcBef>
                <a:spcPts val="0"/>
              </a:spcBef>
              <a:buSzPts val="3000"/>
              <a:buNone/>
              <a:defRPr/>
            </a:lvl8pPr>
            <a:lvl9pPr lvl="8" rtl="0">
              <a:spcBef>
                <a:spcPts val="0"/>
              </a:spcBef>
              <a:buSzPts val="3000"/>
              <a:buNone/>
              <a:defRPr/>
            </a:lvl9pPr>
          </a:lstStyle>
          <a:p/>
        </p:txBody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x="628875" y="1581150"/>
            <a:ext cx="1937100" cy="2789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✢"/>
              <a:defRPr sz="1800"/>
            </a:lvl1pPr>
            <a:lvl2pPr lvl="1" rtl="0">
              <a:spcBef>
                <a:spcPts val="0"/>
              </a:spcBef>
              <a:buSzPts val="1800"/>
              <a:buChar char="○"/>
              <a:defRPr sz="1800"/>
            </a:lvl2pPr>
            <a:lvl3pPr lvl="2" rtl="0">
              <a:spcBef>
                <a:spcPts val="0"/>
              </a:spcBef>
              <a:buSzPts val="1800"/>
              <a:buChar char="○"/>
              <a:defRPr sz="1800"/>
            </a:lvl3pPr>
            <a:lvl4pPr lvl="3" rtl="0">
              <a:spcBef>
                <a:spcPts val="0"/>
              </a:spcBef>
              <a:buSzPts val="1800"/>
              <a:buChar char="○"/>
              <a:defRPr sz="1800"/>
            </a:lvl4pPr>
            <a:lvl5pPr lvl="4" rtl="0">
              <a:spcBef>
                <a:spcPts val="0"/>
              </a:spcBef>
              <a:buSzPts val="1800"/>
              <a:buChar char="○"/>
              <a:defRPr sz="1800"/>
            </a:lvl5pPr>
            <a:lvl6pPr lvl="5" rtl="0">
              <a:spcBef>
                <a:spcPts val="0"/>
              </a:spcBef>
              <a:buSzPts val="1800"/>
              <a:buChar char="○"/>
              <a:defRPr sz="1800"/>
            </a:lvl6pPr>
            <a:lvl7pPr lvl="6" rtl="0">
              <a:spcBef>
                <a:spcPts val="0"/>
              </a:spcBef>
              <a:buSzPts val="1800"/>
              <a:buChar char="○"/>
              <a:defRPr sz="1800"/>
            </a:lvl7pPr>
            <a:lvl8pPr lvl="7" rtl="0">
              <a:spcBef>
                <a:spcPts val="0"/>
              </a:spcBef>
              <a:buSzPts val="1800"/>
              <a:buChar char="○"/>
              <a:defRPr sz="1800"/>
            </a:lvl8pPr>
            <a:lvl9pPr lvl="8" rtl="0">
              <a:spcBef>
                <a:spcPts val="0"/>
              </a:spcBef>
              <a:buSzPts val="1800"/>
              <a:buChar char="○"/>
              <a:defRPr sz="1800"/>
            </a:lvl9pPr>
          </a:lstStyle>
          <a:p/>
        </p:txBody>
      </p:sp>
      <p:sp>
        <p:nvSpPr>
          <p:cNvPr id="338" name="Shape 338"/>
          <p:cNvSpPr txBox="1"/>
          <p:nvPr>
            <p:ph idx="2" type="body"/>
          </p:nvPr>
        </p:nvSpPr>
        <p:spPr>
          <a:xfrm>
            <a:off x="2665192" y="1581150"/>
            <a:ext cx="1937100" cy="2789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✢"/>
              <a:defRPr sz="1800"/>
            </a:lvl1pPr>
            <a:lvl2pPr lvl="1" rtl="0">
              <a:spcBef>
                <a:spcPts val="0"/>
              </a:spcBef>
              <a:buSzPts val="1800"/>
              <a:buChar char="○"/>
              <a:defRPr sz="1800"/>
            </a:lvl2pPr>
            <a:lvl3pPr lvl="2" rtl="0">
              <a:spcBef>
                <a:spcPts val="0"/>
              </a:spcBef>
              <a:buSzPts val="1800"/>
              <a:buChar char="○"/>
              <a:defRPr sz="1800"/>
            </a:lvl3pPr>
            <a:lvl4pPr lvl="3" rtl="0">
              <a:spcBef>
                <a:spcPts val="0"/>
              </a:spcBef>
              <a:buSzPts val="1800"/>
              <a:buChar char="○"/>
              <a:defRPr sz="1800"/>
            </a:lvl4pPr>
            <a:lvl5pPr lvl="4" rtl="0">
              <a:spcBef>
                <a:spcPts val="0"/>
              </a:spcBef>
              <a:buSzPts val="1800"/>
              <a:buChar char="○"/>
              <a:defRPr sz="1800"/>
            </a:lvl5pPr>
            <a:lvl6pPr lvl="5" rtl="0">
              <a:spcBef>
                <a:spcPts val="0"/>
              </a:spcBef>
              <a:buSzPts val="1800"/>
              <a:buChar char="○"/>
              <a:defRPr sz="1800"/>
            </a:lvl6pPr>
            <a:lvl7pPr lvl="6" rtl="0">
              <a:spcBef>
                <a:spcPts val="0"/>
              </a:spcBef>
              <a:buSzPts val="1800"/>
              <a:buChar char="○"/>
              <a:defRPr sz="1800"/>
            </a:lvl7pPr>
            <a:lvl8pPr lvl="7" rtl="0">
              <a:spcBef>
                <a:spcPts val="0"/>
              </a:spcBef>
              <a:buSzPts val="1800"/>
              <a:buChar char="○"/>
              <a:defRPr sz="1800"/>
            </a:lvl8pPr>
            <a:lvl9pPr lvl="8" rtl="0">
              <a:spcBef>
                <a:spcPts val="0"/>
              </a:spcBef>
              <a:buSzPts val="1800"/>
              <a:buChar char="○"/>
              <a:defRPr sz="1800"/>
            </a:lvl9pPr>
          </a:lstStyle>
          <a:p/>
        </p:txBody>
      </p:sp>
      <p:sp>
        <p:nvSpPr>
          <p:cNvPr id="339" name="Shape 339"/>
          <p:cNvSpPr txBox="1"/>
          <p:nvPr>
            <p:ph idx="3" type="body"/>
          </p:nvPr>
        </p:nvSpPr>
        <p:spPr>
          <a:xfrm>
            <a:off x="4701509" y="1581150"/>
            <a:ext cx="1937100" cy="2789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✢"/>
              <a:defRPr sz="1800"/>
            </a:lvl1pPr>
            <a:lvl2pPr lvl="1" rtl="0">
              <a:spcBef>
                <a:spcPts val="0"/>
              </a:spcBef>
              <a:buSzPts val="1800"/>
              <a:buChar char="○"/>
              <a:defRPr sz="1800"/>
            </a:lvl2pPr>
            <a:lvl3pPr lvl="2" rtl="0">
              <a:spcBef>
                <a:spcPts val="0"/>
              </a:spcBef>
              <a:buSzPts val="1800"/>
              <a:buChar char="○"/>
              <a:defRPr sz="1800"/>
            </a:lvl3pPr>
            <a:lvl4pPr lvl="3" rtl="0">
              <a:spcBef>
                <a:spcPts val="0"/>
              </a:spcBef>
              <a:buSzPts val="1800"/>
              <a:buChar char="○"/>
              <a:defRPr sz="1800"/>
            </a:lvl4pPr>
            <a:lvl5pPr lvl="4" rtl="0">
              <a:spcBef>
                <a:spcPts val="0"/>
              </a:spcBef>
              <a:buSzPts val="1800"/>
              <a:buChar char="○"/>
              <a:defRPr sz="1800"/>
            </a:lvl5pPr>
            <a:lvl6pPr lvl="5" rtl="0">
              <a:spcBef>
                <a:spcPts val="0"/>
              </a:spcBef>
              <a:buSzPts val="1800"/>
              <a:buChar char="○"/>
              <a:defRPr sz="1800"/>
            </a:lvl6pPr>
            <a:lvl7pPr lvl="6" rtl="0">
              <a:spcBef>
                <a:spcPts val="0"/>
              </a:spcBef>
              <a:buSzPts val="1800"/>
              <a:buChar char="○"/>
              <a:defRPr sz="1800"/>
            </a:lvl7pPr>
            <a:lvl8pPr lvl="7" rtl="0">
              <a:spcBef>
                <a:spcPts val="0"/>
              </a:spcBef>
              <a:buSzPts val="1800"/>
              <a:buChar char="○"/>
              <a:defRPr sz="1800"/>
            </a:lvl8pPr>
            <a:lvl9pPr lvl="8" rtl="0">
              <a:spcBef>
                <a:spcPts val="0"/>
              </a:spcBef>
              <a:buSzPts val="1800"/>
              <a:buChar char="○"/>
              <a:defRPr sz="1800"/>
            </a:lvl9pPr>
          </a:lstStyle>
          <a:p/>
        </p:txBody>
      </p:sp>
      <p:grpSp>
        <p:nvGrpSpPr>
          <p:cNvPr id="340" name="Shape 340"/>
          <p:cNvGrpSpPr/>
          <p:nvPr/>
        </p:nvGrpSpPr>
        <p:grpSpPr>
          <a:xfrm>
            <a:off x="7108241" y="-58105"/>
            <a:ext cx="1401157" cy="5259705"/>
            <a:chOff x="818425" y="238125"/>
            <a:chExt cx="1395575" cy="5238750"/>
          </a:xfrm>
        </p:grpSpPr>
        <p:sp>
          <p:nvSpPr>
            <p:cNvPr id="341" name="Shape 341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342" name="Shape 342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343" name="Shape 343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4" name="Shape 344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5" name="Shape 345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9" name="Shape 349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0" name="Shape 350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1" name="Shape 351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2" name="Shape 352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6" name="Shape 356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7" name="Shape 357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8" name="Shape 358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9" name="Shape 359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Shape 360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Shape 361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2" name="Shape 362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363" name="Shape 363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364" name="Shape 364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Shape 365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6" name="Shape 366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Shape 367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8" name="Shape 368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9" name="Shape 369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" name="Shape 370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" name="Shape 371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" name="Shape 372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373" name="Shape 373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374" name="Shape 374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5" name="Shape 375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6" name="Shape 376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77" name="Shape 377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378" name="Shape 378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9" name="Shape 379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0" name="Shape 380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81" name="Shape 381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382" name="Shape 382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3" name="Shape 383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84" name="Shape 384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385" name="Shape 385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6" name="Shape 386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7" name="Shape 387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8" name="Shape 388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89" name="Shape 389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0" name="Shape 390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1" name="Shape 391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392" name="Shape 392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393" name="Shape 393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4" name="Shape 394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5" name="Shape 395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6" name="Shape 396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97" name="Shape 397"/>
          <p:cNvGrpSpPr/>
          <p:nvPr/>
        </p:nvGrpSpPr>
        <p:grpSpPr>
          <a:xfrm rot="-9319279">
            <a:off x="452001" y="791962"/>
            <a:ext cx="291914" cy="362696"/>
            <a:chOff x="4217025" y="773800"/>
            <a:chExt cx="290750" cy="361250"/>
          </a:xfrm>
        </p:grpSpPr>
        <p:sp>
          <p:nvSpPr>
            <p:cNvPr id="398" name="Shape 398"/>
            <p:cNvSpPr/>
            <p:nvPr/>
          </p:nvSpPr>
          <p:spPr>
            <a:xfrm>
              <a:off x="4231125" y="773800"/>
              <a:ext cx="56400" cy="135700"/>
            </a:xfrm>
            <a:custGeom>
              <a:pathLst>
                <a:path extrusionOk="0" h="5428" w="2256">
                  <a:moveTo>
                    <a:pt x="423" y="1128"/>
                  </a:moveTo>
                  <a:lnTo>
                    <a:pt x="846" y="1762"/>
                  </a:lnTo>
                  <a:lnTo>
                    <a:pt x="1057" y="2397"/>
                  </a:lnTo>
                  <a:lnTo>
                    <a:pt x="1198" y="3102"/>
                  </a:lnTo>
                  <a:lnTo>
                    <a:pt x="1198" y="3806"/>
                  </a:lnTo>
                  <a:lnTo>
                    <a:pt x="987" y="3524"/>
                  </a:lnTo>
                  <a:lnTo>
                    <a:pt x="775" y="3243"/>
                  </a:lnTo>
                  <a:lnTo>
                    <a:pt x="634" y="2961"/>
                  </a:lnTo>
                  <a:lnTo>
                    <a:pt x="493" y="2608"/>
                  </a:lnTo>
                  <a:lnTo>
                    <a:pt x="423" y="1903"/>
                  </a:lnTo>
                  <a:lnTo>
                    <a:pt x="423" y="1128"/>
                  </a:lnTo>
                  <a:close/>
                  <a:moveTo>
                    <a:pt x="0" y="0"/>
                  </a:moveTo>
                  <a:lnTo>
                    <a:pt x="0" y="776"/>
                  </a:lnTo>
                  <a:lnTo>
                    <a:pt x="71" y="2467"/>
                  </a:lnTo>
                  <a:lnTo>
                    <a:pt x="212" y="3454"/>
                  </a:lnTo>
                  <a:lnTo>
                    <a:pt x="353" y="4300"/>
                  </a:lnTo>
                  <a:lnTo>
                    <a:pt x="493" y="4652"/>
                  </a:lnTo>
                  <a:lnTo>
                    <a:pt x="705" y="5005"/>
                  </a:lnTo>
                  <a:lnTo>
                    <a:pt x="916" y="5216"/>
                  </a:lnTo>
                  <a:lnTo>
                    <a:pt x="1128" y="5357"/>
                  </a:lnTo>
                  <a:lnTo>
                    <a:pt x="1480" y="5428"/>
                  </a:lnTo>
                  <a:lnTo>
                    <a:pt x="1762" y="5357"/>
                  </a:lnTo>
                  <a:lnTo>
                    <a:pt x="1974" y="5216"/>
                  </a:lnTo>
                  <a:lnTo>
                    <a:pt x="2115" y="4934"/>
                  </a:lnTo>
                  <a:lnTo>
                    <a:pt x="2185" y="4582"/>
                  </a:lnTo>
                  <a:lnTo>
                    <a:pt x="2256" y="4229"/>
                  </a:lnTo>
                  <a:lnTo>
                    <a:pt x="2185" y="3736"/>
                  </a:lnTo>
                  <a:lnTo>
                    <a:pt x="2115" y="3243"/>
                  </a:lnTo>
                  <a:lnTo>
                    <a:pt x="1974" y="2749"/>
                  </a:lnTo>
                  <a:lnTo>
                    <a:pt x="1833" y="2185"/>
                  </a:lnTo>
                  <a:lnTo>
                    <a:pt x="1621" y="1692"/>
                  </a:lnTo>
                  <a:lnTo>
                    <a:pt x="1339" y="1269"/>
                  </a:lnTo>
                  <a:lnTo>
                    <a:pt x="1057" y="846"/>
                  </a:lnTo>
                  <a:lnTo>
                    <a:pt x="705" y="423"/>
                  </a:lnTo>
                  <a:lnTo>
                    <a:pt x="353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4291025" y="858375"/>
              <a:ext cx="216750" cy="109275"/>
            </a:xfrm>
            <a:custGeom>
              <a:pathLst>
                <a:path extrusionOk="0" h="4371" w="8670">
                  <a:moveTo>
                    <a:pt x="5851" y="1904"/>
                  </a:moveTo>
                  <a:lnTo>
                    <a:pt x="5075" y="2397"/>
                  </a:lnTo>
                  <a:lnTo>
                    <a:pt x="4300" y="2820"/>
                  </a:lnTo>
                  <a:lnTo>
                    <a:pt x="3525" y="3102"/>
                  </a:lnTo>
                  <a:lnTo>
                    <a:pt x="2749" y="3313"/>
                  </a:lnTo>
                  <a:lnTo>
                    <a:pt x="1199" y="3595"/>
                  </a:lnTo>
                  <a:lnTo>
                    <a:pt x="2326" y="3031"/>
                  </a:lnTo>
                  <a:lnTo>
                    <a:pt x="3454" y="2608"/>
                  </a:lnTo>
                  <a:lnTo>
                    <a:pt x="4652" y="2186"/>
                  </a:lnTo>
                  <a:lnTo>
                    <a:pt x="5851" y="1904"/>
                  </a:lnTo>
                  <a:close/>
                  <a:moveTo>
                    <a:pt x="8388" y="0"/>
                  </a:moveTo>
                  <a:lnTo>
                    <a:pt x="8177" y="141"/>
                  </a:lnTo>
                  <a:lnTo>
                    <a:pt x="7472" y="423"/>
                  </a:lnTo>
                  <a:lnTo>
                    <a:pt x="6344" y="776"/>
                  </a:lnTo>
                  <a:lnTo>
                    <a:pt x="3454" y="1833"/>
                  </a:lnTo>
                  <a:lnTo>
                    <a:pt x="2045" y="2397"/>
                  </a:lnTo>
                  <a:lnTo>
                    <a:pt x="1410" y="2679"/>
                  </a:lnTo>
                  <a:lnTo>
                    <a:pt x="846" y="2961"/>
                  </a:lnTo>
                  <a:lnTo>
                    <a:pt x="423" y="3243"/>
                  </a:lnTo>
                  <a:lnTo>
                    <a:pt x="141" y="3595"/>
                  </a:lnTo>
                  <a:lnTo>
                    <a:pt x="1" y="3877"/>
                  </a:lnTo>
                  <a:lnTo>
                    <a:pt x="1" y="4018"/>
                  </a:lnTo>
                  <a:lnTo>
                    <a:pt x="1" y="4159"/>
                  </a:lnTo>
                  <a:lnTo>
                    <a:pt x="71" y="4230"/>
                  </a:lnTo>
                  <a:lnTo>
                    <a:pt x="282" y="4300"/>
                  </a:lnTo>
                  <a:lnTo>
                    <a:pt x="776" y="4371"/>
                  </a:lnTo>
                  <a:lnTo>
                    <a:pt x="1481" y="4300"/>
                  </a:lnTo>
                  <a:lnTo>
                    <a:pt x="2256" y="4230"/>
                  </a:lnTo>
                  <a:lnTo>
                    <a:pt x="3807" y="3877"/>
                  </a:lnTo>
                  <a:lnTo>
                    <a:pt x="4793" y="3525"/>
                  </a:lnTo>
                  <a:lnTo>
                    <a:pt x="5498" y="3313"/>
                  </a:lnTo>
                  <a:lnTo>
                    <a:pt x="6203" y="2961"/>
                  </a:lnTo>
                  <a:lnTo>
                    <a:pt x="6908" y="2608"/>
                  </a:lnTo>
                  <a:lnTo>
                    <a:pt x="7542" y="2186"/>
                  </a:lnTo>
                  <a:lnTo>
                    <a:pt x="7895" y="1692"/>
                  </a:lnTo>
                  <a:lnTo>
                    <a:pt x="8459" y="776"/>
                  </a:lnTo>
                  <a:lnTo>
                    <a:pt x="8600" y="423"/>
                  </a:lnTo>
                  <a:lnTo>
                    <a:pt x="8670" y="141"/>
                  </a:lnTo>
                  <a:lnTo>
                    <a:pt x="860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4217025" y="1004625"/>
              <a:ext cx="68750" cy="130425"/>
            </a:xfrm>
            <a:custGeom>
              <a:pathLst>
                <a:path extrusionOk="0" h="5217" w="2750">
                  <a:moveTo>
                    <a:pt x="1974" y="1"/>
                  </a:moveTo>
                  <a:lnTo>
                    <a:pt x="2115" y="142"/>
                  </a:lnTo>
                  <a:lnTo>
                    <a:pt x="2044" y="565"/>
                  </a:lnTo>
                  <a:lnTo>
                    <a:pt x="1833" y="1551"/>
                  </a:lnTo>
                  <a:lnTo>
                    <a:pt x="1480" y="2679"/>
                  </a:lnTo>
                  <a:lnTo>
                    <a:pt x="1269" y="3172"/>
                  </a:lnTo>
                  <a:lnTo>
                    <a:pt x="1057" y="3525"/>
                  </a:lnTo>
                  <a:lnTo>
                    <a:pt x="987" y="2891"/>
                  </a:lnTo>
                  <a:lnTo>
                    <a:pt x="1057" y="1833"/>
                  </a:lnTo>
                  <a:lnTo>
                    <a:pt x="1128" y="1340"/>
                  </a:lnTo>
                  <a:lnTo>
                    <a:pt x="1269" y="847"/>
                  </a:lnTo>
                  <a:lnTo>
                    <a:pt x="1410" y="494"/>
                  </a:lnTo>
                  <a:lnTo>
                    <a:pt x="1551" y="424"/>
                  </a:lnTo>
                  <a:lnTo>
                    <a:pt x="1621" y="353"/>
                  </a:lnTo>
                  <a:lnTo>
                    <a:pt x="1621" y="353"/>
                  </a:lnTo>
                  <a:lnTo>
                    <a:pt x="1410" y="424"/>
                  </a:lnTo>
                  <a:lnTo>
                    <a:pt x="1198" y="565"/>
                  </a:lnTo>
                  <a:lnTo>
                    <a:pt x="987" y="847"/>
                  </a:lnTo>
                  <a:lnTo>
                    <a:pt x="776" y="1128"/>
                  </a:lnTo>
                  <a:lnTo>
                    <a:pt x="423" y="1763"/>
                  </a:lnTo>
                  <a:lnTo>
                    <a:pt x="141" y="2538"/>
                  </a:lnTo>
                  <a:lnTo>
                    <a:pt x="0" y="3313"/>
                  </a:lnTo>
                  <a:lnTo>
                    <a:pt x="0" y="4018"/>
                  </a:lnTo>
                  <a:lnTo>
                    <a:pt x="0" y="4371"/>
                  </a:lnTo>
                  <a:lnTo>
                    <a:pt x="71" y="4653"/>
                  </a:lnTo>
                  <a:lnTo>
                    <a:pt x="212" y="4864"/>
                  </a:lnTo>
                  <a:lnTo>
                    <a:pt x="353" y="5005"/>
                  </a:lnTo>
                  <a:lnTo>
                    <a:pt x="705" y="5146"/>
                  </a:lnTo>
                  <a:lnTo>
                    <a:pt x="987" y="5217"/>
                  </a:lnTo>
                  <a:lnTo>
                    <a:pt x="1269" y="5076"/>
                  </a:lnTo>
                  <a:lnTo>
                    <a:pt x="1551" y="4935"/>
                  </a:lnTo>
                  <a:lnTo>
                    <a:pt x="1833" y="4653"/>
                  </a:lnTo>
                  <a:lnTo>
                    <a:pt x="2044" y="4300"/>
                  </a:lnTo>
                  <a:lnTo>
                    <a:pt x="2326" y="3877"/>
                  </a:lnTo>
                  <a:lnTo>
                    <a:pt x="2467" y="3454"/>
                  </a:lnTo>
                  <a:lnTo>
                    <a:pt x="2608" y="2961"/>
                  </a:lnTo>
                  <a:lnTo>
                    <a:pt x="2749" y="2468"/>
                  </a:lnTo>
                  <a:lnTo>
                    <a:pt x="2749" y="1974"/>
                  </a:lnTo>
                  <a:lnTo>
                    <a:pt x="2749" y="1481"/>
                  </a:lnTo>
                  <a:lnTo>
                    <a:pt x="2679" y="1058"/>
                  </a:lnTo>
                  <a:lnTo>
                    <a:pt x="2538" y="635"/>
                  </a:lnTo>
                  <a:lnTo>
                    <a:pt x="2326" y="283"/>
                  </a:lnTo>
                  <a:lnTo>
                    <a:pt x="1974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/>
          <p:nvPr>
            <p:ph type="title"/>
          </p:nvPr>
        </p:nvSpPr>
        <p:spPr>
          <a:xfrm>
            <a:off x="628975" y="586975"/>
            <a:ext cx="60096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3000"/>
              <a:buNone/>
              <a:defRPr/>
            </a:lvl1pPr>
            <a:lvl2pPr lvl="1">
              <a:spcBef>
                <a:spcPts val="0"/>
              </a:spcBef>
              <a:buSzPts val="3000"/>
              <a:buNone/>
              <a:defRPr/>
            </a:lvl2pPr>
            <a:lvl3pPr lvl="2">
              <a:spcBef>
                <a:spcPts val="0"/>
              </a:spcBef>
              <a:buSzPts val="3000"/>
              <a:buNone/>
              <a:defRPr/>
            </a:lvl3pPr>
            <a:lvl4pPr lvl="3">
              <a:spcBef>
                <a:spcPts val="0"/>
              </a:spcBef>
              <a:buSzPts val="3000"/>
              <a:buNone/>
              <a:defRPr/>
            </a:lvl4pPr>
            <a:lvl5pPr lvl="4">
              <a:spcBef>
                <a:spcPts val="0"/>
              </a:spcBef>
              <a:buSzPts val="3000"/>
              <a:buNone/>
              <a:defRPr/>
            </a:lvl5pPr>
            <a:lvl6pPr lvl="5">
              <a:spcBef>
                <a:spcPts val="0"/>
              </a:spcBef>
              <a:buSzPts val="3000"/>
              <a:buNone/>
              <a:defRPr/>
            </a:lvl6pPr>
            <a:lvl7pPr lvl="6">
              <a:spcBef>
                <a:spcPts val="0"/>
              </a:spcBef>
              <a:buSzPts val="3000"/>
              <a:buNone/>
              <a:defRPr/>
            </a:lvl7pPr>
            <a:lvl8pPr lvl="7">
              <a:spcBef>
                <a:spcPts val="0"/>
              </a:spcBef>
              <a:buSzPts val="3000"/>
              <a:buNone/>
              <a:defRPr/>
            </a:lvl8pPr>
            <a:lvl9pPr lvl="8">
              <a:spcBef>
                <a:spcPts val="0"/>
              </a:spcBef>
              <a:buSzPts val="3000"/>
              <a:buNone/>
              <a:defRPr/>
            </a:lvl9pPr>
          </a:lstStyle>
          <a:p/>
        </p:txBody>
      </p:sp>
      <p:grpSp>
        <p:nvGrpSpPr>
          <p:cNvPr id="403" name="Shape 403"/>
          <p:cNvGrpSpPr/>
          <p:nvPr/>
        </p:nvGrpSpPr>
        <p:grpSpPr>
          <a:xfrm>
            <a:off x="7108241" y="-58105"/>
            <a:ext cx="1401157" cy="5259705"/>
            <a:chOff x="818425" y="238125"/>
            <a:chExt cx="1395575" cy="5238750"/>
          </a:xfrm>
        </p:grpSpPr>
        <p:sp>
          <p:nvSpPr>
            <p:cNvPr id="404" name="Shape 404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405" name="Shape 405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406" name="Shape 406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7" name="Shape 407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8" name="Shape 408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9" name="Shape 409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0" name="Shape 410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1" name="Shape 411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2" name="Shape 412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3" name="Shape 413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4" name="Shape 414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5" name="Shape 415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6" name="Shape 416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7" name="Shape 417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8" name="Shape 418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9" name="Shape 419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0" name="Shape 420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Shape 421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2" name="Shape 422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3" name="Shape 423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25" name="Shape 425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426" name="Shape 426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427" name="Shape 427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8" name="Shape 428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9" name="Shape 429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0" name="Shape 430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1" name="Shape 431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32" name="Shape 432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" name="Shape 433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" name="Shape 434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5" name="Shape 435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436" name="Shape 436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437" name="Shape 437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8" name="Shape 438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9" name="Shape 439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40" name="Shape 440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441" name="Shape 441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2" name="Shape 442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3" name="Shape 443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44" name="Shape 444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445" name="Shape 445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6" name="Shape 446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47" name="Shape 447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448" name="Shape 448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9" name="Shape 449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Shape 450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1" name="Shape 451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52" name="Shape 452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53" name="Shape 453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54" name="Shape 454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455" name="Shape 455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456" name="Shape 456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7" name="Shape 457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8" name="Shape 458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9" name="Shape 459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60" name="Shape 460"/>
          <p:cNvGrpSpPr/>
          <p:nvPr/>
        </p:nvGrpSpPr>
        <p:grpSpPr>
          <a:xfrm rot="-9319279">
            <a:off x="452001" y="791962"/>
            <a:ext cx="291914" cy="362696"/>
            <a:chOff x="4217025" y="773800"/>
            <a:chExt cx="290750" cy="361250"/>
          </a:xfrm>
        </p:grpSpPr>
        <p:sp>
          <p:nvSpPr>
            <p:cNvPr id="461" name="Shape 461"/>
            <p:cNvSpPr/>
            <p:nvPr/>
          </p:nvSpPr>
          <p:spPr>
            <a:xfrm>
              <a:off x="4231125" y="773800"/>
              <a:ext cx="56400" cy="135700"/>
            </a:xfrm>
            <a:custGeom>
              <a:pathLst>
                <a:path extrusionOk="0" h="5428" w="2256">
                  <a:moveTo>
                    <a:pt x="423" y="1128"/>
                  </a:moveTo>
                  <a:lnTo>
                    <a:pt x="846" y="1762"/>
                  </a:lnTo>
                  <a:lnTo>
                    <a:pt x="1057" y="2397"/>
                  </a:lnTo>
                  <a:lnTo>
                    <a:pt x="1198" y="3102"/>
                  </a:lnTo>
                  <a:lnTo>
                    <a:pt x="1198" y="3806"/>
                  </a:lnTo>
                  <a:lnTo>
                    <a:pt x="987" y="3524"/>
                  </a:lnTo>
                  <a:lnTo>
                    <a:pt x="775" y="3243"/>
                  </a:lnTo>
                  <a:lnTo>
                    <a:pt x="634" y="2961"/>
                  </a:lnTo>
                  <a:lnTo>
                    <a:pt x="493" y="2608"/>
                  </a:lnTo>
                  <a:lnTo>
                    <a:pt x="423" y="1903"/>
                  </a:lnTo>
                  <a:lnTo>
                    <a:pt x="423" y="1128"/>
                  </a:lnTo>
                  <a:close/>
                  <a:moveTo>
                    <a:pt x="0" y="0"/>
                  </a:moveTo>
                  <a:lnTo>
                    <a:pt x="0" y="776"/>
                  </a:lnTo>
                  <a:lnTo>
                    <a:pt x="71" y="2467"/>
                  </a:lnTo>
                  <a:lnTo>
                    <a:pt x="212" y="3454"/>
                  </a:lnTo>
                  <a:lnTo>
                    <a:pt x="353" y="4300"/>
                  </a:lnTo>
                  <a:lnTo>
                    <a:pt x="493" y="4652"/>
                  </a:lnTo>
                  <a:lnTo>
                    <a:pt x="705" y="5005"/>
                  </a:lnTo>
                  <a:lnTo>
                    <a:pt x="916" y="5216"/>
                  </a:lnTo>
                  <a:lnTo>
                    <a:pt x="1128" y="5357"/>
                  </a:lnTo>
                  <a:lnTo>
                    <a:pt x="1480" y="5428"/>
                  </a:lnTo>
                  <a:lnTo>
                    <a:pt x="1762" y="5357"/>
                  </a:lnTo>
                  <a:lnTo>
                    <a:pt x="1974" y="5216"/>
                  </a:lnTo>
                  <a:lnTo>
                    <a:pt x="2115" y="4934"/>
                  </a:lnTo>
                  <a:lnTo>
                    <a:pt x="2185" y="4582"/>
                  </a:lnTo>
                  <a:lnTo>
                    <a:pt x="2256" y="4229"/>
                  </a:lnTo>
                  <a:lnTo>
                    <a:pt x="2185" y="3736"/>
                  </a:lnTo>
                  <a:lnTo>
                    <a:pt x="2115" y="3243"/>
                  </a:lnTo>
                  <a:lnTo>
                    <a:pt x="1974" y="2749"/>
                  </a:lnTo>
                  <a:lnTo>
                    <a:pt x="1833" y="2185"/>
                  </a:lnTo>
                  <a:lnTo>
                    <a:pt x="1621" y="1692"/>
                  </a:lnTo>
                  <a:lnTo>
                    <a:pt x="1339" y="1269"/>
                  </a:lnTo>
                  <a:lnTo>
                    <a:pt x="1057" y="846"/>
                  </a:lnTo>
                  <a:lnTo>
                    <a:pt x="705" y="423"/>
                  </a:lnTo>
                  <a:lnTo>
                    <a:pt x="353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62" name="Shape 462"/>
            <p:cNvSpPr/>
            <p:nvPr/>
          </p:nvSpPr>
          <p:spPr>
            <a:xfrm>
              <a:off x="4291025" y="858375"/>
              <a:ext cx="216750" cy="109275"/>
            </a:xfrm>
            <a:custGeom>
              <a:pathLst>
                <a:path extrusionOk="0" h="4371" w="8670">
                  <a:moveTo>
                    <a:pt x="5851" y="1904"/>
                  </a:moveTo>
                  <a:lnTo>
                    <a:pt x="5075" y="2397"/>
                  </a:lnTo>
                  <a:lnTo>
                    <a:pt x="4300" y="2820"/>
                  </a:lnTo>
                  <a:lnTo>
                    <a:pt x="3525" y="3102"/>
                  </a:lnTo>
                  <a:lnTo>
                    <a:pt x="2749" y="3313"/>
                  </a:lnTo>
                  <a:lnTo>
                    <a:pt x="1199" y="3595"/>
                  </a:lnTo>
                  <a:lnTo>
                    <a:pt x="2326" y="3031"/>
                  </a:lnTo>
                  <a:lnTo>
                    <a:pt x="3454" y="2608"/>
                  </a:lnTo>
                  <a:lnTo>
                    <a:pt x="4652" y="2186"/>
                  </a:lnTo>
                  <a:lnTo>
                    <a:pt x="5851" y="1904"/>
                  </a:lnTo>
                  <a:close/>
                  <a:moveTo>
                    <a:pt x="8388" y="0"/>
                  </a:moveTo>
                  <a:lnTo>
                    <a:pt x="8177" y="141"/>
                  </a:lnTo>
                  <a:lnTo>
                    <a:pt x="7472" y="423"/>
                  </a:lnTo>
                  <a:lnTo>
                    <a:pt x="6344" y="776"/>
                  </a:lnTo>
                  <a:lnTo>
                    <a:pt x="3454" y="1833"/>
                  </a:lnTo>
                  <a:lnTo>
                    <a:pt x="2045" y="2397"/>
                  </a:lnTo>
                  <a:lnTo>
                    <a:pt x="1410" y="2679"/>
                  </a:lnTo>
                  <a:lnTo>
                    <a:pt x="846" y="2961"/>
                  </a:lnTo>
                  <a:lnTo>
                    <a:pt x="423" y="3243"/>
                  </a:lnTo>
                  <a:lnTo>
                    <a:pt x="141" y="3595"/>
                  </a:lnTo>
                  <a:lnTo>
                    <a:pt x="1" y="3877"/>
                  </a:lnTo>
                  <a:lnTo>
                    <a:pt x="1" y="4018"/>
                  </a:lnTo>
                  <a:lnTo>
                    <a:pt x="1" y="4159"/>
                  </a:lnTo>
                  <a:lnTo>
                    <a:pt x="71" y="4230"/>
                  </a:lnTo>
                  <a:lnTo>
                    <a:pt x="282" y="4300"/>
                  </a:lnTo>
                  <a:lnTo>
                    <a:pt x="776" y="4371"/>
                  </a:lnTo>
                  <a:lnTo>
                    <a:pt x="1481" y="4300"/>
                  </a:lnTo>
                  <a:lnTo>
                    <a:pt x="2256" y="4230"/>
                  </a:lnTo>
                  <a:lnTo>
                    <a:pt x="3807" y="3877"/>
                  </a:lnTo>
                  <a:lnTo>
                    <a:pt x="4793" y="3525"/>
                  </a:lnTo>
                  <a:lnTo>
                    <a:pt x="5498" y="3313"/>
                  </a:lnTo>
                  <a:lnTo>
                    <a:pt x="6203" y="2961"/>
                  </a:lnTo>
                  <a:lnTo>
                    <a:pt x="6908" y="2608"/>
                  </a:lnTo>
                  <a:lnTo>
                    <a:pt x="7542" y="2186"/>
                  </a:lnTo>
                  <a:lnTo>
                    <a:pt x="7895" y="1692"/>
                  </a:lnTo>
                  <a:lnTo>
                    <a:pt x="8459" y="776"/>
                  </a:lnTo>
                  <a:lnTo>
                    <a:pt x="8600" y="423"/>
                  </a:lnTo>
                  <a:lnTo>
                    <a:pt x="8670" y="141"/>
                  </a:lnTo>
                  <a:lnTo>
                    <a:pt x="860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4217025" y="1004625"/>
              <a:ext cx="68750" cy="130425"/>
            </a:xfrm>
            <a:custGeom>
              <a:pathLst>
                <a:path extrusionOk="0" h="5217" w="2750">
                  <a:moveTo>
                    <a:pt x="1974" y="1"/>
                  </a:moveTo>
                  <a:lnTo>
                    <a:pt x="2115" y="142"/>
                  </a:lnTo>
                  <a:lnTo>
                    <a:pt x="2044" y="565"/>
                  </a:lnTo>
                  <a:lnTo>
                    <a:pt x="1833" y="1551"/>
                  </a:lnTo>
                  <a:lnTo>
                    <a:pt x="1480" y="2679"/>
                  </a:lnTo>
                  <a:lnTo>
                    <a:pt x="1269" y="3172"/>
                  </a:lnTo>
                  <a:lnTo>
                    <a:pt x="1057" y="3525"/>
                  </a:lnTo>
                  <a:lnTo>
                    <a:pt x="987" y="2891"/>
                  </a:lnTo>
                  <a:lnTo>
                    <a:pt x="1057" y="1833"/>
                  </a:lnTo>
                  <a:lnTo>
                    <a:pt x="1128" y="1340"/>
                  </a:lnTo>
                  <a:lnTo>
                    <a:pt x="1269" y="847"/>
                  </a:lnTo>
                  <a:lnTo>
                    <a:pt x="1410" y="494"/>
                  </a:lnTo>
                  <a:lnTo>
                    <a:pt x="1551" y="424"/>
                  </a:lnTo>
                  <a:lnTo>
                    <a:pt x="1621" y="353"/>
                  </a:lnTo>
                  <a:lnTo>
                    <a:pt x="1621" y="353"/>
                  </a:lnTo>
                  <a:lnTo>
                    <a:pt x="1410" y="424"/>
                  </a:lnTo>
                  <a:lnTo>
                    <a:pt x="1198" y="565"/>
                  </a:lnTo>
                  <a:lnTo>
                    <a:pt x="987" y="847"/>
                  </a:lnTo>
                  <a:lnTo>
                    <a:pt x="776" y="1128"/>
                  </a:lnTo>
                  <a:lnTo>
                    <a:pt x="423" y="1763"/>
                  </a:lnTo>
                  <a:lnTo>
                    <a:pt x="141" y="2538"/>
                  </a:lnTo>
                  <a:lnTo>
                    <a:pt x="0" y="3313"/>
                  </a:lnTo>
                  <a:lnTo>
                    <a:pt x="0" y="4018"/>
                  </a:lnTo>
                  <a:lnTo>
                    <a:pt x="0" y="4371"/>
                  </a:lnTo>
                  <a:lnTo>
                    <a:pt x="71" y="4653"/>
                  </a:lnTo>
                  <a:lnTo>
                    <a:pt x="212" y="4864"/>
                  </a:lnTo>
                  <a:lnTo>
                    <a:pt x="353" y="5005"/>
                  </a:lnTo>
                  <a:lnTo>
                    <a:pt x="705" y="5146"/>
                  </a:lnTo>
                  <a:lnTo>
                    <a:pt x="987" y="5217"/>
                  </a:lnTo>
                  <a:lnTo>
                    <a:pt x="1269" y="5076"/>
                  </a:lnTo>
                  <a:lnTo>
                    <a:pt x="1551" y="4935"/>
                  </a:lnTo>
                  <a:lnTo>
                    <a:pt x="1833" y="4653"/>
                  </a:lnTo>
                  <a:lnTo>
                    <a:pt x="2044" y="4300"/>
                  </a:lnTo>
                  <a:lnTo>
                    <a:pt x="2326" y="3877"/>
                  </a:lnTo>
                  <a:lnTo>
                    <a:pt x="2467" y="3454"/>
                  </a:lnTo>
                  <a:lnTo>
                    <a:pt x="2608" y="2961"/>
                  </a:lnTo>
                  <a:lnTo>
                    <a:pt x="2749" y="2468"/>
                  </a:lnTo>
                  <a:lnTo>
                    <a:pt x="2749" y="1974"/>
                  </a:lnTo>
                  <a:lnTo>
                    <a:pt x="2749" y="1481"/>
                  </a:lnTo>
                  <a:lnTo>
                    <a:pt x="2679" y="1058"/>
                  </a:lnTo>
                  <a:lnTo>
                    <a:pt x="2538" y="635"/>
                  </a:lnTo>
                  <a:lnTo>
                    <a:pt x="2326" y="283"/>
                  </a:lnTo>
                  <a:lnTo>
                    <a:pt x="1974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Image background">
    <p:bg>
      <p:bgPr>
        <a:solidFill>
          <a:srgbClr val="D9D9D9"/>
        </a:solidFill>
      </p:bgPr>
    </p:bg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5" name="Shape 465"/>
          <p:cNvGrpSpPr/>
          <p:nvPr/>
        </p:nvGrpSpPr>
        <p:grpSpPr>
          <a:xfrm>
            <a:off x="7964874" y="-76203"/>
            <a:ext cx="1026725" cy="3854148"/>
            <a:chOff x="818425" y="238125"/>
            <a:chExt cx="1395575" cy="5238750"/>
          </a:xfrm>
        </p:grpSpPr>
        <p:sp>
          <p:nvSpPr>
            <p:cNvPr id="466" name="Shape 466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467" name="Shape 467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468" name="Shape 468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9" name="Shape 469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0" name="Shape 470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1" name="Shape 471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2" name="Shape 472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3" name="Shape 473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4" name="Shape 474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5" name="Shape 475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6" name="Shape 476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7" name="Shape 477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8" name="Shape 478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9" name="Shape 479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0" name="Shape 480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1" name="Shape 481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2" name="Shape 482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3" name="Shape 483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4" name="Shape 484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5" name="Shape 485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6" name="Shape 486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87" name="Shape 487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488" name="Shape 488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489" name="Shape 489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0" name="Shape 490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1" name="Shape 491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2" name="Shape 492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3" name="Shape 493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94" name="Shape 494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95" name="Shape 495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96" name="Shape 496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97" name="Shape 497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498" name="Shape 498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499" name="Shape 499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0" name="Shape 500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1" name="Shape 501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02" name="Shape 502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503" name="Shape 503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4" name="Shape 504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5" name="Shape 505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06" name="Shape 506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507" name="Shape 507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8" name="Shape 508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09" name="Shape 509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510" name="Shape 510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1" name="Shape 511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2" name="Shape 512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3" name="Shape 513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14" name="Shape 514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5" name="Shape 515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6" name="Shape 516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517" name="Shape 517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518" name="Shape 518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9" name="Shape 519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0" name="Shape 520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1" name="Shape 521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522" name="Shape 522"/>
          <p:cNvGrpSpPr/>
          <p:nvPr/>
        </p:nvGrpSpPr>
        <p:grpSpPr>
          <a:xfrm rot="10800000">
            <a:off x="152399" y="1365547"/>
            <a:ext cx="1026725" cy="3854148"/>
            <a:chOff x="818425" y="238125"/>
            <a:chExt cx="1395575" cy="5238750"/>
          </a:xfrm>
        </p:grpSpPr>
        <p:sp>
          <p:nvSpPr>
            <p:cNvPr id="523" name="Shape 523"/>
            <p:cNvSpPr/>
            <p:nvPr/>
          </p:nvSpPr>
          <p:spPr>
            <a:xfrm>
              <a:off x="1253650" y="245150"/>
              <a:ext cx="731300" cy="1178875"/>
            </a:xfrm>
            <a:custGeom>
              <a:pathLst>
                <a:path extrusionOk="0" h="47155" w="29252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524" name="Shape 524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525" name="Shape 525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pathLst>
                  <a:path extrusionOk="0" h="51172" w="32776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6" name="Shape 526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pathLst>
                  <a:path extrusionOk="0" h="2398" w="2326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7" name="Shape 527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pathLst>
                  <a:path extrusionOk="0" h="2962" w="3032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8" name="Shape 528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pathLst>
                  <a:path extrusionOk="0" h="2750" w="2608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9" name="Shape 529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pathLst>
                  <a:path extrusionOk="0" h="2749" w="268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0" name="Shape 530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pathLst>
                  <a:path extrusionOk="0" h="2468" w="2257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1" name="Shape 531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pathLst>
                  <a:path extrusionOk="0" h="1905" w="1833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2" name="Shape 532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pathLst>
                  <a:path extrusionOk="0" h="2468" w="2891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3" name="Shape 533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pathLst>
                  <a:path extrusionOk="0" h="2679" w="2538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4" name="Shape 534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pathLst>
                  <a:path extrusionOk="0" h="1693" w="2045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5" name="Shape 535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pathLst>
                  <a:path extrusionOk="0" h="2045" w="2045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6" name="Shape 536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pathLst>
                  <a:path extrusionOk="0" h="987" w="1269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7" name="Shape 537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pathLst>
                  <a:path extrusionOk="0" h="2186" w="2185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8" name="Shape 538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pathLst>
                  <a:path extrusionOk="0" h="2820" w="3032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9" name="Shape 539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pathLst>
                  <a:path extrusionOk="0" h="1551" w="1622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0" name="Shape 540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pathLst>
                  <a:path extrusionOk="0" h="2398" w="2327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1" name="Shape 541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pathLst>
                  <a:path extrusionOk="0" h="2116" w="2116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2" name="Shape 542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pathLst>
                  <a:path extrusionOk="0" h="1622" w="1411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3" name="Shape 543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pathLst>
                  <a:path extrusionOk="0" h="1833" w="2045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44" name="Shape 544"/>
            <p:cNvSpPr/>
            <p:nvPr/>
          </p:nvSpPr>
          <p:spPr>
            <a:xfrm>
              <a:off x="1177875" y="2516525"/>
              <a:ext cx="652000" cy="1566525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545" name="Shape 545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546" name="Shape 546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h="10785" w="8671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7" name="Shape 547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pathLst>
                  <a:path extrusionOk="0" fill="none" h="10785" w="8671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8" name="Shape 548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pathLst>
                  <a:path extrusionOk="0" fill="none" h="3032" w="1269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9" name="Shape 549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pathLst>
                  <a:path extrusionOk="0" fill="none" h="2609" w="917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0" name="Shape 550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pathLst>
                  <a:path extrusionOk="0" fill="none" h="1199" w="2256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51" name="Shape 551"/>
            <p:cNvSpPr/>
            <p:nvPr/>
          </p:nvSpPr>
          <p:spPr>
            <a:xfrm>
              <a:off x="1086250" y="2701550"/>
              <a:ext cx="237900" cy="313675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2" name="Shape 552"/>
            <p:cNvSpPr/>
            <p:nvPr/>
          </p:nvSpPr>
          <p:spPr>
            <a:xfrm>
              <a:off x="924150" y="1106825"/>
              <a:ext cx="244950" cy="345400"/>
            </a:xfrm>
            <a:custGeom>
              <a:pathLst>
                <a:path extrusionOk="0" h="13816" w="9798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3" name="Shape 553"/>
            <p:cNvSpPr/>
            <p:nvPr/>
          </p:nvSpPr>
          <p:spPr>
            <a:xfrm>
              <a:off x="1750550" y="2135900"/>
              <a:ext cx="260825" cy="227350"/>
            </a:xfrm>
            <a:custGeom>
              <a:pathLst>
                <a:path extrusionOk="0" h="9094" w="10433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4" name="Shape 554"/>
            <p:cNvSpPr/>
            <p:nvPr/>
          </p:nvSpPr>
          <p:spPr>
            <a:xfrm>
              <a:off x="1133825" y="238125"/>
              <a:ext cx="246725" cy="246700"/>
            </a:xfrm>
            <a:custGeom>
              <a:pathLst>
                <a:path extrusionOk="0" h="9868" w="9869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555" name="Shape 555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556" name="Shape 556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7" name="Shape 557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8" name="Shape 558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59" name="Shape 559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560" name="Shape 560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pathLst>
                  <a:path extrusionOk="0" h="5428" w="2256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1" name="Shape 561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pathLst>
                  <a:path extrusionOk="0" h="4371" w="867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2" name="Shape 562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pathLst>
                  <a:path extrusionOk="0" h="5217" w="275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63" name="Shape 563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564" name="Shape 564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pathLst>
                  <a:path extrusionOk="0" h="5780" w="4512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5" name="Shape 565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pathLst>
                  <a:path extrusionOk="0" h="5217" w="4019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66" name="Shape 566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567" name="Shape 567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8" name="Shape 568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9" name="Shape 569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0" name="Shape 570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71" name="Shape 571"/>
            <p:cNvSpPr/>
            <p:nvPr/>
          </p:nvSpPr>
          <p:spPr>
            <a:xfrm>
              <a:off x="1660700" y="3957925"/>
              <a:ext cx="244950" cy="246725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2" name="Shape 572"/>
            <p:cNvSpPr/>
            <p:nvPr/>
          </p:nvSpPr>
          <p:spPr>
            <a:xfrm>
              <a:off x="971725" y="3707700"/>
              <a:ext cx="220275" cy="341875"/>
            </a:xfrm>
            <a:custGeom>
              <a:pathLst>
                <a:path extrusionOk="0" h="13675" w="8811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3" name="Shape 573"/>
            <p:cNvSpPr/>
            <p:nvPr/>
          </p:nvSpPr>
          <p:spPr>
            <a:xfrm>
              <a:off x="2016625" y="4890075"/>
              <a:ext cx="119850" cy="586800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574" name="Shape 574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575" name="Shape 575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pathLst>
                  <a:path extrusionOk="0" h="3103" w="3454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6" name="Shape 576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pathLst>
                  <a:path extrusionOk="0" h="2538" w="2679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7" name="Shape 577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pathLst>
                  <a:path extrusionOk="0" h="3385" w="3313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8" name="Shape 578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pathLst>
                  <a:path extrusionOk="0" h="1693" w="1551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0" name="Shape 580"/>
          <p:cNvGrpSpPr/>
          <p:nvPr/>
        </p:nvGrpSpPr>
        <p:grpSpPr>
          <a:xfrm rot="131350">
            <a:off x="2426633" y="3882228"/>
            <a:ext cx="4290735" cy="1078616"/>
            <a:chOff x="2503650" y="3729893"/>
            <a:chExt cx="4290606" cy="1078583"/>
          </a:xfrm>
        </p:grpSpPr>
        <p:sp>
          <p:nvSpPr>
            <p:cNvPr id="581" name="Shape 581"/>
            <p:cNvSpPr/>
            <p:nvPr/>
          </p:nvSpPr>
          <p:spPr>
            <a:xfrm rot="4499919">
              <a:off x="3385216" y="3559057"/>
              <a:ext cx="626202" cy="1504540"/>
            </a:xfrm>
            <a:custGeom>
              <a:pathLst>
                <a:path extrusionOk="0" h="62661" w="2608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82" name="Shape 582"/>
            <p:cNvSpPr/>
            <p:nvPr/>
          </p:nvSpPr>
          <p:spPr>
            <a:xfrm rot="2120693">
              <a:off x="2569733" y="4367036"/>
              <a:ext cx="228484" cy="301260"/>
            </a:xfrm>
            <a:custGeom>
              <a:pathLst>
                <a:path extrusionOk="0" h="12547" w="9516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583" name="Shape 583"/>
            <p:cNvGrpSpPr/>
            <p:nvPr/>
          </p:nvGrpSpPr>
          <p:grpSpPr>
            <a:xfrm rot="-4499919">
              <a:off x="5164310" y="3568656"/>
              <a:ext cx="736195" cy="1394547"/>
              <a:chOff x="3487525" y="3986125"/>
              <a:chExt cx="766525" cy="1452000"/>
            </a:xfrm>
          </p:grpSpPr>
          <p:sp>
            <p:nvSpPr>
              <p:cNvPr id="584" name="Shape 584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pathLst>
                  <a:path extrusionOk="0" h="58080" w="29886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5" name="Shape 585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pathLst>
                  <a:path extrusionOk="0" h="11913" w="6063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6" name="Shape 586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pathLst>
                  <a:path extrusionOk="0" h="4512" w="3313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7" name="Shape 587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pathLst>
                  <a:path extrusionOk="0" h="3385" w="3596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88" name="Shape 588"/>
            <p:cNvSpPr/>
            <p:nvPr/>
          </p:nvSpPr>
          <p:spPr>
            <a:xfrm>
              <a:off x="4535406" y="4308991"/>
              <a:ext cx="198042" cy="199452"/>
            </a:xfrm>
            <a:custGeom>
              <a:pathLst>
                <a:path extrusionOk="0" h="9869" w="9798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89" name="Shape 589"/>
            <p:cNvSpPr/>
            <p:nvPr/>
          </p:nvSpPr>
          <p:spPr>
            <a:xfrm rot="-4500104">
              <a:off x="6518556" y="4207572"/>
              <a:ext cx="115131" cy="420814"/>
            </a:xfrm>
            <a:custGeom>
              <a:pathLst>
                <a:path extrusionOk="0" h="23472" w="4794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590" name="Shape 590"/>
            <p:cNvGrpSpPr/>
            <p:nvPr/>
          </p:nvGrpSpPr>
          <p:grpSpPr>
            <a:xfrm rot="4061973">
              <a:off x="4591314" y="4522570"/>
              <a:ext cx="150793" cy="179149"/>
              <a:chOff x="4157100" y="2900650"/>
              <a:chExt cx="206200" cy="244975"/>
            </a:xfrm>
          </p:grpSpPr>
          <p:sp>
            <p:nvSpPr>
              <p:cNvPr id="591" name="Shape 591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pathLst>
                  <a:path extrusionOk="0" h="4583" w="2045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Shape 592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pathLst>
                  <a:path extrusionOk="0" h="4160" w="3525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Shape 593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pathLst>
                  <a:path extrusionOk="0" h="4160" w="5851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anchorCtr="0" anchor="ctr" bIns="91425" lIns="91425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94" name="Shape 594"/>
          <p:cNvSpPr txBox="1"/>
          <p:nvPr>
            <p:ph idx="1" type="body"/>
          </p:nvPr>
        </p:nvSpPr>
        <p:spPr>
          <a:xfrm>
            <a:off x="1726650" y="3485425"/>
            <a:ext cx="5690700" cy="519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628975" y="586975"/>
            <a:ext cx="600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1pPr>
            <a:lvl2pPr lvl="1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2pPr>
            <a:lvl3pPr lvl="2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3pPr>
            <a:lvl4pPr lvl="3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4pPr>
            <a:lvl5pPr lvl="4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5pPr>
            <a:lvl6pPr lvl="5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6pPr>
            <a:lvl7pPr lvl="6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7pPr>
            <a:lvl8pPr lvl="7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8pPr>
            <a:lvl9pPr lvl="8">
              <a:spcBef>
                <a:spcPts val="0"/>
              </a:spcBef>
              <a:buClr>
                <a:srgbClr val="97BFAC"/>
              </a:buClr>
              <a:buSzPts val="3000"/>
              <a:buFont typeface="Yellowtail"/>
              <a:buNone/>
              <a:defRPr sz="3000">
                <a:solidFill>
                  <a:srgbClr val="97BFAC"/>
                </a:solidFill>
                <a:latin typeface="Yellowtail"/>
                <a:ea typeface="Yellowtail"/>
                <a:cs typeface="Yellowtail"/>
                <a:sym typeface="Yellowtai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28975" y="1504950"/>
            <a:ext cx="6009600" cy="308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rgbClr val="BDCC64"/>
              </a:buClr>
              <a:buSzPts val="1400"/>
              <a:buFont typeface="Neuton"/>
              <a:buChar char="✢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1pPr>
            <a:lvl2pPr lvl="1">
              <a:spcBef>
                <a:spcPts val="480"/>
              </a:spcBef>
              <a:buClr>
                <a:srgbClr val="BDCC64"/>
              </a:buClr>
              <a:buSzPts val="2400"/>
              <a:buFont typeface="Neuton"/>
              <a:buChar char="○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2pPr>
            <a:lvl3pPr lvl="2">
              <a:spcBef>
                <a:spcPts val="480"/>
              </a:spcBef>
              <a:buClr>
                <a:srgbClr val="BDCC64"/>
              </a:buClr>
              <a:buSzPts val="2400"/>
              <a:buFont typeface="Neuton"/>
              <a:buChar char="○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3pPr>
            <a:lvl4pPr lvl="3">
              <a:spcBef>
                <a:spcPts val="360"/>
              </a:spcBef>
              <a:buClr>
                <a:srgbClr val="BDCC64"/>
              </a:buClr>
              <a:buSzPts val="2400"/>
              <a:buFont typeface="Neuton"/>
              <a:buChar char="○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4pPr>
            <a:lvl5pPr lvl="4">
              <a:spcBef>
                <a:spcPts val="360"/>
              </a:spcBef>
              <a:buClr>
                <a:srgbClr val="BDCC64"/>
              </a:buClr>
              <a:buSzPts val="2400"/>
              <a:buFont typeface="Neuton"/>
              <a:buChar char="○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5pPr>
            <a:lvl6pPr lvl="5">
              <a:spcBef>
                <a:spcPts val="360"/>
              </a:spcBef>
              <a:buClr>
                <a:srgbClr val="BDCC64"/>
              </a:buClr>
              <a:buSzPts val="2400"/>
              <a:buFont typeface="Neuton"/>
              <a:buChar char="○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6pPr>
            <a:lvl7pPr lvl="6">
              <a:spcBef>
                <a:spcPts val="360"/>
              </a:spcBef>
              <a:buClr>
                <a:srgbClr val="BDCC64"/>
              </a:buClr>
              <a:buSzPts val="2400"/>
              <a:buFont typeface="Neuton"/>
              <a:buChar char="○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7pPr>
            <a:lvl8pPr lvl="7">
              <a:spcBef>
                <a:spcPts val="360"/>
              </a:spcBef>
              <a:buClr>
                <a:srgbClr val="BDCC64"/>
              </a:buClr>
              <a:buSzPts val="2400"/>
              <a:buFont typeface="Neuton"/>
              <a:buChar char="○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8pPr>
            <a:lvl9pPr lvl="8">
              <a:spcBef>
                <a:spcPts val="360"/>
              </a:spcBef>
              <a:buClr>
                <a:srgbClr val="BDCC64"/>
              </a:buClr>
              <a:buSzPts val="2400"/>
              <a:buFont typeface="Neuton"/>
              <a:buChar char="○"/>
              <a:defRPr sz="2400">
                <a:solidFill>
                  <a:srgbClr val="666666"/>
                </a:solidFill>
                <a:latin typeface="Neuton"/>
                <a:ea typeface="Neuton"/>
                <a:cs typeface="Neuton"/>
                <a:sym typeface="Neuto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 txBox="1"/>
          <p:nvPr>
            <p:ph type="ctrTitle"/>
          </p:nvPr>
        </p:nvSpPr>
        <p:spPr>
          <a:xfrm>
            <a:off x="470775" y="1679725"/>
            <a:ext cx="8427000" cy="9870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latin typeface="Neuton"/>
              <a:ea typeface="Neuton"/>
              <a:cs typeface="Neuton"/>
              <a:sym typeface="Neuton"/>
            </a:endParaRPr>
          </a:p>
          <a:p>
            <a:pPr indent="0" lvl="0" marL="0" rtl="0" algn="ctr">
              <a:spcBef>
                <a:spcPts val="0"/>
              </a:spcBef>
              <a:buNone/>
            </a:pPr>
            <a:r>
              <a:rPr lang="en"/>
              <a:t>Water under the bridge</a:t>
            </a:r>
          </a:p>
        </p:txBody>
      </p:sp>
      <p:sp>
        <p:nvSpPr>
          <p:cNvPr id="630" name="Shape 630"/>
          <p:cNvSpPr txBox="1"/>
          <p:nvPr>
            <p:ph idx="1" type="subTitle"/>
          </p:nvPr>
        </p:nvSpPr>
        <p:spPr>
          <a:xfrm>
            <a:off x="2160400" y="2666726"/>
            <a:ext cx="5154000" cy="667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 sz="2000"/>
              <a:t>Yang sudah berlalu biarkanlah saja berlalu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Shape 635"/>
          <p:cNvSpPr txBox="1"/>
          <p:nvPr>
            <p:ph type="ctrTitle"/>
          </p:nvPr>
        </p:nvSpPr>
        <p:spPr>
          <a:xfrm>
            <a:off x="638850" y="1991825"/>
            <a:ext cx="8225100" cy="115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I slept like a baby: Aku tidur lelap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 txBox="1"/>
          <p:nvPr>
            <p:ph idx="1" type="body"/>
          </p:nvPr>
        </p:nvSpPr>
        <p:spPr>
          <a:xfrm>
            <a:off x="2269825" y="2161800"/>
            <a:ext cx="4604400" cy="8199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It’s raining cats and dogs: Hujan lebat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ere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