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Lato Hairline"/>
      <p:regular r:id="rId21"/>
      <p:bold r:id="rId22"/>
      <p:italic r:id="rId23"/>
      <p:boldItalic r:id="rId24"/>
    </p:embeddedFont>
    <p:embeddedFont>
      <p:font typeface="Lato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LatoHairline-bold.fntdata"/><Relationship Id="rId21" Type="http://schemas.openxmlformats.org/officeDocument/2006/relationships/font" Target="fonts/LatoHairline-regular.fntdata"/><Relationship Id="rId24" Type="http://schemas.openxmlformats.org/officeDocument/2006/relationships/font" Target="fonts/LatoHairline-boldItalic.fntdata"/><Relationship Id="rId23" Type="http://schemas.openxmlformats.org/officeDocument/2006/relationships/font" Target="fonts/LatoHairlin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Light-bold.fntdata"/><Relationship Id="rId25" Type="http://schemas.openxmlformats.org/officeDocument/2006/relationships/font" Target="fonts/LatoLight-regular.fntdata"/><Relationship Id="rId28" Type="http://schemas.openxmlformats.org/officeDocument/2006/relationships/font" Target="fonts/LatoLight-boldItalic.fntdata"/><Relationship Id="rId27" Type="http://schemas.openxmlformats.org/officeDocument/2006/relationships/font" Target="fonts/LatoLigh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descr="paint_transparent1.png" id="10" name="Shape 10"/>
          <p:cNvPicPr preferRelativeResize="0"/>
          <p:nvPr/>
        </p:nvPicPr>
        <p:blipFill rotWithShape="1">
          <a:blip r:embed="rId3">
            <a:alphaModFix/>
          </a:blip>
          <a:srcRect b="0" l="55211" r="0" t="0"/>
          <a:stretch/>
        </p:blipFill>
        <p:spPr>
          <a:xfrm>
            <a:off x="1" y="0"/>
            <a:ext cx="4095677" cy="5143500"/>
          </a:xfrm>
          <a:prstGeom prst="rect">
            <a:avLst/>
          </a:prstGeom>
          <a:noFill/>
          <a:ln>
            <a:noFill/>
          </a:ln>
        </p:spPr>
      </p:pic>
      <p:sp>
        <p:nvSpPr>
          <p:cNvPr id="11" name="Shape 11"/>
          <p:cNvSpPr txBox="1"/>
          <p:nvPr>
            <p:ph type="ctrTitle"/>
          </p:nvPr>
        </p:nvSpPr>
        <p:spPr>
          <a:xfrm>
            <a:off x="3208125" y="3287225"/>
            <a:ext cx="5250300" cy="1159800"/>
          </a:xfrm>
          <a:prstGeom prst="rect">
            <a:avLst/>
          </a:prstGeom>
        </p:spPr>
        <p:txBody>
          <a:bodyPr anchorCtr="0" anchor="b" bIns="91425" lIns="91425" rIns="91425" wrap="square" tIns="91425"/>
          <a:lstStyle>
            <a:lvl1pPr lvl="0"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buClr>
                <a:srgbClr val="FFFFFF"/>
              </a:buClr>
              <a:buSzPts val="5000"/>
              <a:buFont typeface="Lato Light"/>
              <a:buNone/>
              <a:defRPr sz="5000">
                <a:solidFill>
                  <a:srgbClr val="FFFFFF"/>
                </a:solidFill>
                <a:latin typeface="Lato Light"/>
                <a:ea typeface="Lato Light"/>
                <a:cs typeface="Lato Light"/>
                <a:sym typeface="Lato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rectangle">
    <p:bg>
      <p:bgPr>
        <a:blipFill>
          <a:blip r:embed="rId2">
            <a:alphaModFix/>
          </a:blip>
          <a:stretch>
            <a:fillRect/>
          </a:stretch>
        </a:blipFill>
      </p:bgPr>
    </p:bg>
    <p:spTree>
      <p:nvGrpSpPr>
        <p:cNvPr id="50" name="Shape 50"/>
        <p:cNvGrpSpPr/>
        <p:nvPr/>
      </p:nvGrpSpPr>
      <p:grpSpPr>
        <a:xfrm>
          <a:off x="0" y="0"/>
          <a:ext cx="0" cy="0"/>
          <a:chOff x="0" y="0"/>
          <a:chExt cx="0" cy="0"/>
        </a:xfrm>
      </p:grpSpPr>
      <p:pic>
        <p:nvPicPr>
          <p:cNvPr descr="paint_transparent3.png" id="51" name="Shape 51"/>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Shape 52"/>
          <p:cNvSpPr txBox="1"/>
          <p:nvPr>
            <p:ph idx="12" type="sldNum"/>
          </p:nvPr>
        </p:nvSpPr>
        <p:spPr>
          <a:xfrm>
            <a:off x="4297650" y="4447973"/>
            <a:ext cx="548700" cy="393600"/>
          </a:xfrm>
          <a:prstGeom prst="rect">
            <a:avLst/>
          </a:prstGeom>
        </p:spPr>
        <p:txBody>
          <a:bodyPr anchorCtr="0" anchor="ctr" bIns="91425" lIns="91425" rIns="91425" wrap="square" tIns="91425">
            <a:noAutofit/>
          </a:bodyPr>
          <a:lstStyle/>
          <a:p>
            <a:pPr indent="0" lvl="0" marL="0" rtl="0" algn="ctr">
              <a:spcBef>
                <a:spcPts val="0"/>
              </a:spcBef>
              <a:buNone/>
            </a:pPr>
            <a:fld id="{00000000-1234-1234-1234-123412341234}" type="slidenum">
              <a:rPr lang="en">
                <a:solidFill>
                  <a:srgbClr val="999999"/>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half">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pic>
        <p:nvPicPr>
          <p:cNvPr descr="paint_transparent1.png" id="55" name="Shape 55"/>
          <p:cNvPicPr preferRelativeResize="0"/>
          <p:nvPr/>
        </p:nvPicPr>
        <p:blipFill rotWithShape="1">
          <a:blip r:embed="rId3">
            <a:alphaModFix/>
          </a:blip>
          <a:srcRect b="0" l="27161" r="0" t="0"/>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descr="paint_transparent4.png" id="13" name="Shape 13"/>
          <p:cNvPicPr preferRelativeResize="0"/>
          <p:nvPr/>
        </p:nvPicPr>
        <p:blipFill rotWithShape="1">
          <a:blip r:embed="rId3">
            <a:alphaModFix/>
          </a:blip>
          <a:srcRect b="0" l="0" r="49954" t="0"/>
          <a:stretch/>
        </p:blipFill>
        <p:spPr>
          <a:xfrm>
            <a:off x="4567925" y="0"/>
            <a:ext cx="4576075" cy="5143524"/>
          </a:xfrm>
          <a:prstGeom prst="rect">
            <a:avLst/>
          </a:prstGeom>
          <a:noFill/>
          <a:ln>
            <a:noFill/>
          </a:ln>
        </p:spPr>
      </p:pic>
      <p:sp>
        <p:nvSpPr>
          <p:cNvPr id="14" name="Shape 14"/>
          <p:cNvSpPr/>
          <p:nvPr/>
        </p:nvSpPr>
        <p:spPr>
          <a:xfrm>
            <a:off x="0" y="-150"/>
            <a:ext cx="5300700" cy="5143500"/>
          </a:xfrm>
          <a:prstGeom prst="rect">
            <a:avLst/>
          </a:prstGeom>
          <a:solidFill>
            <a:srgbClr val="FFFF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5" name="Shape 15"/>
          <p:cNvSpPr txBox="1"/>
          <p:nvPr>
            <p:ph type="ctrTitle"/>
          </p:nvPr>
        </p:nvSpPr>
        <p:spPr>
          <a:xfrm>
            <a:off x="685800" y="2878750"/>
            <a:ext cx="3914700" cy="1159800"/>
          </a:xfrm>
          <a:prstGeom prst="rect">
            <a:avLst/>
          </a:prstGeom>
        </p:spPr>
        <p:txBody>
          <a:bodyPr anchorCtr="0" anchor="b" bIns="91425" lIns="91425" rIns="91425" wrap="square" tIns="91425"/>
          <a:lstStyle>
            <a:lvl1pPr lvl="0" rtl="0">
              <a:spcBef>
                <a:spcPts val="0"/>
              </a:spcBef>
              <a:buSzPts val="4800"/>
              <a:buNone/>
              <a:defRPr sz="4800"/>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p:txBody>
      </p:sp>
      <p:sp>
        <p:nvSpPr>
          <p:cNvPr id="16" name="Shape 16"/>
          <p:cNvSpPr txBox="1"/>
          <p:nvPr>
            <p:ph idx="1" type="subTitle"/>
          </p:nvPr>
        </p:nvSpPr>
        <p:spPr>
          <a:xfrm>
            <a:off x="685800" y="4135454"/>
            <a:ext cx="3914700" cy="784800"/>
          </a:xfrm>
          <a:prstGeom prst="rect">
            <a:avLst/>
          </a:prstGeom>
        </p:spPr>
        <p:txBody>
          <a:bodyPr anchorCtr="0" anchor="t" bIns="91425" lIns="91425" rIns="91425" wrap="square" tIns="91425"/>
          <a:lstStyle>
            <a:lvl1pPr lvl="0" rtl="0">
              <a:spcBef>
                <a:spcPts val="0"/>
              </a:spcBef>
              <a:buClr>
                <a:schemeClr val="dk2"/>
              </a:buClr>
              <a:buSzPts val="1400"/>
              <a:buNone/>
              <a:defRPr sz="1400">
                <a:solidFill>
                  <a:schemeClr val="dk2"/>
                </a:solidFill>
              </a:defRPr>
            </a:lvl1pPr>
            <a:lvl2pPr lvl="1" rtl="0">
              <a:spcBef>
                <a:spcPts val="0"/>
              </a:spcBef>
              <a:buClr>
                <a:schemeClr val="dk2"/>
              </a:buClr>
              <a:buSzPts val="1400"/>
              <a:buNone/>
              <a:defRPr sz="1400">
                <a:solidFill>
                  <a:schemeClr val="dk2"/>
                </a:solidFill>
              </a:defRPr>
            </a:lvl2pPr>
            <a:lvl3pPr lvl="2" rtl="0">
              <a:spcBef>
                <a:spcPts val="0"/>
              </a:spcBef>
              <a:buClr>
                <a:schemeClr val="dk2"/>
              </a:buClr>
              <a:buSzPts val="1400"/>
              <a:buNone/>
              <a:defRPr sz="1400">
                <a:solidFill>
                  <a:schemeClr val="dk2"/>
                </a:solidFill>
              </a:defRPr>
            </a:lvl3pPr>
            <a:lvl4pPr lvl="3" rtl="0">
              <a:spcBef>
                <a:spcPts val="0"/>
              </a:spcBef>
              <a:buClr>
                <a:schemeClr val="dk2"/>
              </a:buClr>
              <a:buSzPts val="1400"/>
              <a:buNone/>
              <a:defRPr sz="1400">
                <a:solidFill>
                  <a:schemeClr val="dk2"/>
                </a:solidFill>
              </a:defRPr>
            </a:lvl4pPr>
            <a:lvl5pPr lvl="4" rtl="0">
              <a:spcBef>
                <a:spcPts val="0"/>
              </a:spcBef>
              <a:buClr>
                <a:schemeClr val="dk2"/>
              </a:buClr>
              <a:buSzPts val="1400"/>
              <a:buNone/>
              <a:defRPr sz="1400">
                <a:solidFill>
                  <a:schemeClr val="dk2"/>
                </a:solidFill>
              </a:defRPr>
            </a:lvl5pPr>
            <a:lvl6pPr lvl="5" rtl="0">
              <a:spcBef>
                <a:spcPts val="0"/>
              </a:spcBef>
              <a:buClr>
                <a:schemeClr val="dk2"/>
              </a:buClr>
              <a:buSzPts val="1400"/>
              <a:buNone/>
              <a:defRPr sz="1400">
                <a:solidFill>
                  <a:schemeClr val="dk2"/>
                </a:solidFill>
              </a:defRPr>
            </a:lvl6pPr>
            <a:lvl7pPr lvl="6" rtl="0">
              <a:spcBef>
                <a:spcPts val="0"/>
              </a:spcBef>
              <a:buClr>
                <a:schemeClr val="dk2"/>
              </a:buClr>
              <a:buSzPts val="1400"/>
              <a:buNone/>
              <a:defRPr sz="1400">
                <a:solidFill>
                  <a:schemeClr val="dk2"/>
                </a:solidFill>
              </a:defRPr>
            </a:lvl7pPr>
            <a:lvl8pPr lvl="7" rtl="0">
              <a:spcBef>
                <a:spcPts val="0"/>
              </a:spcBef>
              <a:buClr>
                <a:schemeClr val="dk2"/>
              </a:buClr>
              <a:buSzPts val="1400"/>
              <a:buNone/>
              <a:defRPr sz="1400">
                <a:solidFill>
                  <a:schemeClr val="dk2"/>
                </a:solidFill>
              </a:defRPr>
            </a:lvl8pPr>
            <a:lvl9pPr lvl="8" rtl="0">
              <a:spcBef>
                <a:spcPts val="0"/>
              </a:spcBef>
              <a:buClr>
                <a:schemeClr val="dk2"/>
              </a:buClr>
              <a:buSzPts val="1400"/>
              <a:buNone/>
              <a:defRPr sz="14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bg>
      <p:bgPr>
        <a:blipFill>
          <a:blip r:embed="rId2">
            <a:alphaModFix/>
          </a:blip>
          <a:stretch>
            <a:fillRect/>
          </a:stretch>
        </a:blipFill>
      </p:bgPr>
    </p:bg>
    <p:spTree>
      <p:nvGrpSpPr>
        <p:cNvPr id="17" name="Shape 17"/>
        <p:cNvGrpSpPr/>
        <p:nvPr/>
      </p:nvGrpSpPr>
      <p:grpSpPr>
        <a:xfrm>
          <a:off x="0" y="0"/>
          <a:ext cx="0" cy="0"/>
          <a:chOff x="0" y="0"/>
          <a:chExt cx="0" cy="0"/>
        </a:xfrm>
      </p:grpSpPr>
      <p:pic>
        <p:nvPicPr>
          <p:cNvPr descr="paint_transparent4.png" id="18" name="Shape 18"/>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Shape 19"/>
          <p:cNvSpPr txBox="1"/>
          <p:nvPr>
            <p:ph idx="1" type="body"/>
          </p:nvPr>
        </p:nvSpPr>
        <p:spPr>
          <a:xfrm>
            <a:off x="2483350" y="836125"/>
            <a:ext cx="4177200" cy="3471300"/>
          </a:xfrm>
          <a:prstGeom prst="rect">
            <a:avLst/>
          </a:prstGeom>
        </p:spPr>
        <p:txBody>
          <a:bodyPr anchorCtr="0" anchor="ctr" bIns="91425" lIns="91425" rIns="91425" wrap="square" tIns="91425"/>
          <a:lstStyle>
            <a:lvl1pPr lvl="0" rtl="0" algn="ctr">
              <a:spcBef>
                <a:spcPts val="0"/>
              </a:spcBef>
              <a:buClr>
                <a:srgbClr val="FFFFFF"/>
              </a:buClr>
              <a:buSzPts val="2400"/>
              <a:buChar char="×"/>
              <a:defRPr i="1" sz="2400">
                <a:solidFill>
                  <a:srgbClr val="FFFFFF"/>
                </a:solidFill>
              </a:defRPr>
            </a:lvl1pPr>
            <a:lvl2pPr lvl="1" rtl="0" algn="ctr">
              <a:spcBef>
                <a:spcPts val="0"/>
              </a:spcBef>
              <a:buClr>
                <a:srgbClr val="FFFFFF"/>
              </a:buClr>
              <a:buSzPts val="2400"/>
              <a:buChar char="×"/>
              <a:defRPr i="1" sz="2400">
                <a:solidFill>
                  <a:srgbClr val="FFFFFF"/>
                </a:solidFill>
              </a:defRPr>
            </a:lvl2pPr>
            <a:lvl3pPr lvl="2" rtl="0" algn="ctr">
              <a:spcBef>
                <a:spcPts val="0"/>
              </a:spcBef>
              <a:buClr>
                <a:srgbClr val="FFFFFF"/>
              </a:buClr>
              <a:buSzPts val="2400"/>
              <a:buChar char="×"/>
              <a:defRPr i="1" sz="2400">
                <a:solidFill>
                  <a:srgbClr val="FFFFFF"/>
                </a:solidFill>
              </a:defRPr>
            </a:lvl3pPr>
            <a:lvl4pPr lvl="3" rtl="0" algn="ctr">
              <a:spcBef>
                <a:spcPts val="0"/>
              </a:spcBef>
              <a:buClr>
                <a:srgbClr val="FFFFFF"/>
              </a:buClr>
              <a:buSzPts val="2400"/>
              <a:buChar char="×"/>
              <a:defRPr i="1" sz="2400">
                <a:solidFill>
                  <a:srgbClr val="FFFFFF"/>
                </a:solidFill>
              </a:defRPr>
            </a:lvl4pPr>
            <a:lvl5pPr lvl="4" rtl="0" algn="ctr">
              <a:spcBef>
                <a:spcPts val="0"/>
              </a:spcBef>
              <a:buClr>
                <a:srgbClr val="FFFFFF"/>
              </a:buClr>
              <a:buSzPts val="2400"/>
              <a:buChar char="○"/>
              <a:defRPr i="1" sz="2400">
                <a:solidFill>
                  <a:srgbClr val="FFFFFF"/>
                </a:solidFill>
              </a:defRPr>
            </a:lvl5pPr>
            <a:lvl6pPr lvl="5" rtl="0" algn="ctr">
              <a:spcBef>
                <a:spcPts val="0"/>
              </a:spcBef>
              <a:buClr>
                <a:srgbClr val="FFFFFF"/>
              </a:buClr>
              <a:buSzPts val="2400"/>
              <a:buChar char="■"/>
              <a:defRPr i="1" sz="2400">
                <a:solidFill>
                  <a:srgbClr val="FFFFFF"/>
                </a:solidFill>
              </a:defRPr>
            </a:lvl6pPr>
            <a:lvl7pPr lvl="6" rtl="0" algn="ctr">
              <a:spcBef>
                <a:spcPts val="0"/>
              </a:spcBef>
              <a:buClr>
                <a:srgbClr val="FFFFFF"/>
              </a:buClr>
              <a:buSzPts val="2400"/>
              <a:buChar char="●"/>
              <a:defRPr i="1" sz="2400">
                <a:solidFill>
                  <a:srgbClr val="FFFFFF"/>
                </a:solidFill>
              </a:defRPr>
            </a:lvl7pPr>
            <a:lvl8pPr lvl="7" rtl="0" algn="ctr">
              <a:spcBef>
                <a:spcPts val="0"/>
              </a:spcBef>
              <a:buClr>
                <a:srgbClr val="FFFFFF"/>
              </a:buClr>
              <a:buSzPts val="2400"/>
              <a:buChar char="○"/>
              <a:defRPr i="1" sz="2400">
                <a:solidFill>
                  <a:srgbClr val="FFFFFF"/>
                </a:solidFill>
              </a:defRPr>
            </a:lvl8pPr>
            <a:lvl9pPr lvl="8" algn="ctr">
              <a:spcBef>
                <a:spcPts val="0"/>
              </a:spcBef>
              <a:buClr>
                <a:srgbClr val="FFFFFF"/>
              </a:buClr>
              <a:buSzPts val="2400"/>
              <a:buChar char="■"/>
              <a:defRPr i="1" sz="2400">
                <a:solidFill>
                  <a:srgbClr val="FFFFFF"/>
                </a:solidFill>
              </a:defRPr>
            </a:lvl9pPr>
          </a:lstStyle>
          <a:p/>
        </p:txBody>
      </p:sp>
      <p:sp>
        <p:nvSpPr>
          <p:cNvPr id="20" name="Shape 20"/>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lgn="ct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bg>
      <p:bgPr>
        <a:blipFill>
          <a:blip r:embed="rId2">
            <a:alphaModFix/>
          </a:blip>
          <a:stretch>
            <a:fillRect/>
          </a:stretch>
        </a:blipFill>
      </p:bgPr>
    </p:bg>
    <p:spTree>
      <p:nvGrpSpPr>
        <p:cNvPr id="21" name="Shape 21"/>
        <p:cNvGrpSpPr/>
        <p:nvPr/>
      </p:nvGrpSpPr>
      <p:grpSpPr>
        <a:xfrm>
          <a:off x="0" y="0"/>
          <a:ext cx="0" cy="0"/>
          <a:chOff x="0" y="0"/>
          <a:chExt cx="0" cy="0"/>
        </a:xfrm>
      </p:grpSpPr>
      <p:pic>
        <p:nvPicPr>
          <p:cNvPr descr="paint_transparent1.png" id="22" name="Shape 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Shape 23"/>
          <p:cNvSpPr txBox="1"/>
          <p:nvPr>
            <p:ph type="title"/>
          </p:nvPr>
        </p:nvSpPr>
        <p:spPr>
          <a:xfrm>
            <a:off x="457200" y="1348975"/>
            <a:ext cx="5511300" cy="857400"/>
          </a:xfrm>
          <a:prstGeom prst="rect">
            <a:avLst/>
          </a:prstGeom>
        </p:spPr>
        <p:txBody>
          <a:bodyPr anchorCtr="0" anchor="b" bIns="91425" lIns="91425" rIns="91425" wrap="square" tIns="91425"/>
          <a:lstStyle>
            <a:lvl1pPr lvl="0">
              <a:spcBef>
                <a:spcPts val="0"/>
              </a:spcBef>
              <a:buSzPts val="4800"/>
              <a:buFont typeface="Lato Hairline"/>
              <a:buNone/>
              <a:defRPr>
                <a:latin typeface="Lato Hairline"/>
                <a:ea typeface="Lato Hairline"/>
                <a:cs typeface="Lato Hairline"/>
                <a:sym typeface="Lato Hairline"/>
              </a:defRPr>
            </a:lvl1pPr>
            <a:lvl2pPr lvl="1">
              <a:spcBef>
                <a:spcPts val="0"/>
              </a:spcBef>
              <a:buSzPts val="4800"/>
              <a:buFont typeface="Lato Hairline"/>
              <a:buNone/>
              <a:defRPr>
                <a:latin typeface="Lato Hairline"/>
                <a:ea typeface="Lato Hairline"/>
                <a:cs typeface="Lato Hairline"/>
                <a:sym typeface="Lato Hairline"/>
              </a:defRPr>
            </a:lvl2pPr>
            <a:lvl3pPr lvl="2">
              <a:spcBef>
                <a:spcPts val="0"/>
              </a:spcBef>
              <a:buSzPts val="4800"/>
              <a:buFont typeface="Lato Hairline"/>
              <a:buNone/>
              <a:defRPr>
                <a:latin typeface="Lato Hairline"/>
                <a:ea typeface="Lato Hairline"/>
                <a:cs typeface="Lato Hairline"/>
                <a:sym typeface="Lato Hairline"/>
              </a:defRPr>
            </a:lvl3pPr>
            <a:lvl4pPr lvl="3">
              <a:spcBef>
                <a:spcPts val="0"/>
              </a:spcBef>
              <a:buSzPts val="4800"/>
              <a:buFont typeface="Lato Hairline"/>
              <a:buNone/>
              <a:defRPr>
                <a:latin typeface="Lato Hairline"/>
                <a:ea typeface="Lato Hairline"/>
                <a:cs typeface="Lato Hairline"/>
                <a:sym typeface="Lato Hairline"/>
              </a:defRPr>
            </a:lvl4pPr>
            <a:lvl5pPr lvl="4">
              <a:spcBef>
                <a:spcPts val="0"/>
              </a:spcBef>
              <a:buSzPts val="4800"/>
              <a:buFont typeface="Lato Hairline"/>
              <a:buNone/>
              <a:defRPr>
                <a:latin typeface="Lato Hairline"/>
                <a:ea typeface="Lato Hairline"/>
                <a:cs typeface="Lato Hairline"/>
                <a:sym typeface="Lato Hairline"/>
              </a:defRPr>
            </a:lvl5pPr>
            <a:lvl6pPr lvl="5">
              <a:spcBef>
                <a:spcPts val="0"/>
              </a:spcBef>
              <a:buSzPts val="4800"/>
              <a:buFont typeface="Lato Hairline"/>
              <a:buNone/>
              <a:defRPr>
                <a:latin typeface="Lato Hairline"/>
                <a:ea typeface="Lato Hairline"/>
                <a:cs typeface="Lato Hairline"/>
                <a:sym typeface="Lato Hairline"/>
              </a:defRPr>
            </a:lvl6pPr>
            <a:lvl7pPr lvl="6">
              <a:spcBef>
                <a:spcPts val="0"/>
              </a:spcBef>
              <a:buSzPts val="4800"/>
              <a:buFont typeface="Lato Hairline"/>
              <a:buNone/>
              <a:defRPr>
                <a:latin typeface="Lato Hairline"/>
                <a:ea typeface="Lato Hairline"/>
                <a:cs typeface="Lato Hairline"/>
                <a:sym typeface="Lato Hairline"/>
              </a:defRPr>
            </a:lvl7pPr>
            <a:lvl8pPr lvl="7">
              <a:spcBef>
                <a:spcPts val="0"/>
              </a:spcBef>
              <a:buSzPts val="4800"/>
              <a:buFont typeface="Lato Hairline"/>
              <a:buNone/>
              <a:defRPr>
                <a:latin typeface="Lato Hairline"/>
                <a:ea typeface="Lato Hairline"/>
                <a:cs typeface="Lato Hairline"/>
                <a:sym typeface="Lato Hairline"/>
              </a:defRPr>
            </a:lvl8pPr>
            <a:lvl9pPr lvl="8">
              <a:spcBef>
                <a:spcPts val="0"/>
              </a:spcBef>
              <a:buSzPts val="4800"/>
              <a:buFont typeface="Lato Hairline"/>
              <a:buNone/>
              <a:defRPr>
                <a:latin typeface="Lato Hairline"/>
                <a:ea typeface="Lato Hairline"/>
                <a:cs typeface="Lato Hairline"/>
                <a:sym typeface="Lato Hairline"/>
              </a:defRPr>
            </a:lvl9pPr>
          </a:lstStyle>
          <a:p/>
        </p:txBody>
      </p:sp>
      <p:sp>
        <p:nvSpPr>
          <p:cNvPr id="24" name="Shape 24"/>
          <p:cNvSpPr txBox="1"/>
          <p:nvPr>
            <p:ph idx="1" type="body"/>
          </p:nvPr>
        </p:nvSpPr>
        <p:spPr>
          <a:xfrm>
            <a:off x="457200" y="2244400"/>
            <a:ext cx="5511300" cy="26052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800"/>
              <a:buChar char="×"/>
              <a:defRPr/>
            </a:lvl2pPr>
            <a:lvl3pPr lvl="2">
              <a:spcBef>
                <a:spcPts val="0"/>
              </a:spcBef>
              <a:buSzPts val="1800"/>
              <a:buChar char="×"/>
              <a:defRPr/>
            </a:lvl3pPr>
            <a:lvl4pPr lvl="3">
              <a:spcBef>
                <a:spcPts val="0"/>
              </a:spcBef>
              <a:buSzPts val="1800"/>
              <a:buChar char="×"/>
              <a:defRPr/>
            </a:lvl4pPr>
            <a:lvl5pPr lvl="4">
              <a:spcBef>
                <a:spcPts val="0"/>
              </a:spcBef>
              <a:buSzPts val="1800"/>
              <a:buChar char="○"/>
              <a:defRPr/>
            </a:lvl5pPr>
            <a:lvl6pPr lvl="5">
              <a:spcBef>
                <a:spcPts val="0"/>
              </a:spcBef>
              <a:buSzPts val="1800"/>
              <a:buChar char="■"/>
              <a:defRPr/>
            </a:lvl6pPr>
            <a:lvl7pPr lvl="6">
              <a:spcBef>
                <a:spcPts val="0"/>
              </a:spcBef>
              <a:buSzPts val="1800"/>
              <a:buChar char="●"/>
              <a:defRPr/>
            </a:lvl7pPr>
            <a:lvl8pPr lvl="7">
              <a:spcBef>
                <a:spcPts val="0"/>
              </a:spcBef>
              <a:buSzPts val="1800"/>
              <a:buChar char="○"/>
              <a:defRPr/>
            </a:lvl8pPr>
            <a:lvl9pPr lvl="8">
              <a:spcBef>
                <a:spcPts val="0"/>
              </a:spcBef>
              <a:buSzPts val="1800"/>
              <a:buChar char="■"/>
              <a:defRPr/>
            </a:lvl9pPr>
          </a:lstStyle>
          <a:p/>
        </p:txBody>
      </p:sp>
      <p:sp>
        <p:nvSpPr>
          <p:cNvPr id="25" name="Shape 25"/>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bg>
      <p:bgPr>
        <a:blipFill>
          <a:blip r:embed="rId2">
            <a:alphaModFix/>
          </a:blip>
          <a:stretch>
            <a:fillRect/>
          </a:stretch>
        </a:blipFill>
      </p:bgPr>
    </p:bg>
    <p:spTree>
      <p:nvGrpSpPr>
        <p:cNvPr id="26" name="Shape 26"/>
        <p:cNvGrpSpPr/>
        <p:nvPr/>
      </p:nvGrpSpPr>
      <p:grpSpPr>
        <a:xfrm>
          <a:off x="0" y="0"/>
          <a:ext cx="0" cy="0"/>
          <a:chOff x="0" y="0"/>
          <a:chExt cx="0" cy="0"/>
        </a:xfrm>
      </p:grpSpPr>
      <p:pic>
        <p:nvPicPr>
          <p:cNvPr descr="paint_transparent1.png" id="27" name="Shape 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Shape 28"/>
          <p:cNvSpPr txBox="1"/>
          <p:nvPr>
            <p:ph type="title"/>
          </p:nvPr>
        </p:nvSpPr>
        <p:spPr>
          <a:xfrm>
            <a:off x="457200" y="1348975"/>
            <a:ext cx="5511300" cy="857400"/>
          </a:xfrm>
          <a:prstGeom prst="rect">
            <a:avLst/>
          </a:prstGeom>
        </p:spPr>
        <p:txBody>
          <a:bodyPr anchorCtr="0" anchor="b" bIns="91425" lIns="91425" rIns="91425" wrap="square" tIns="91425"/>
          <a:lstStyle>
            <a:lvl1pPr lvl="0">
              <a:spcBef>
                <a:spcPts val="0"/>
              </a:spcBef>
              <a:buSzPts val="4800"/>
              <a:buNone/>
              <a:defRPr/>
            </a:lvl1pPr>
            <a:lvl2pPr lvl="1">
              <a:spcBef>
                <a:spcPts val="0"/>
              </a:spcBef>
              <a:buSzPts val="4800"/>
              <a:buNone/>
              <a:defRPr/>
            </a:lvl2pPr>
            <a:lvl3pPr lvl="2">
              <a:spcBef>
                <a:spcPts val="0"/>
              </a:spcBef>
              <a:buSzPts val="4800"/>
              <a:buNone/>
              <a:defRPr/>
            </a:lvl3pPr>
            <a:lvl4pPr lvl="3">
              <a:spcBef>
                <a:spcPts val="0"/>
              </a:spcBef>
              <a:buSzPts val="4800"/>
              <a:buNone/>
              <a:defRPr/>
            </a:lvl4pPr>
            <a:lvl5pPr lvl="4">
              <a:spcBef>
                <a:spcPts val="0"/>
              </a:spcBef>
              <a:buSzPts val="4800"/>
              <a:buNone/>
              <a:defRPr/>
            </a:lvl5pPr>
            <a:lvl6pPr lvl="5">
              <a:spcBef>
                <a:spcPts val="0"/>
              </a:spcBef>
              <a:buSzPts val="4800"/>
              <a:buNone/>
              <a:defRPr/>
            </a:lvl6pPr>
            <a:lvl7pPr lvl="6">
              <a:spcBef>
                <a:spcPts val="0"/>
              </a:spcBef>
              <a:buSzPts val="4800"/>
              <a:buNone/>
              <a:defRPr/>
            </a:lvl7pPr>
            <a:lvl8pPr lvl="7">
              <a:spcBef>
                <a:spcPts val="0"/>
              </a:spcBef>
              <a:buSzPts val="4800"/>
              <a:buNone/>
              <a:defRPr/>
            </a:lvl8pPr>
            <a:lvl9pPr lvl="8">
              <a:spcBef>
                <a:spcPts val="0"/>
              </a:spcBef>
              <a:buSzPts val="4800"/>
              <a:buNone/>
              <a:defRPr/>
            </a:lvl9pPr>
          </a:lstStyle>
          <a:p/>
        </p:txBody>
      </p:sp>
      <p:sp>
        <p:nvSpPr>
          <p:cNvPr id="29" name="Shape 29"/>
          <p:cNvSpPr txBox="1"/>
          <p:nvPr>
            <p:ph idx="1" type="body"/>
          </p:nvPr>
        </p:nvSpPr>
        <p:spPr>
          <a:xfrm>
            <a:off x="457200" y="2211825"/>
            <a:ext cx="2675100" cy="2637900"/>
          </a:xfrm>
          <a:prstGeom prst="rect">
            <a:avLst/>
          </a:prstGeom>
        </p:spPr>
        <p:txBody>
          <a:bodyPr anchorCtr="0" anchor="t" bIns="91425" lIns="91425" rIns="91425" wrap="square" tIns="91425"/>
          <a:lstStyle>
            <a:lvl1pPr lvl="0">
              <a:spcBef>
                <a:spcPts val="0"/>
              </a:spcBef>
              <a:buSzPts val="1600"/>
              <a:buChar char="×"/>
              <a:defRPr sz="1600"/>
            </a:lvl1pPr>
            <a:lvl2pPr lvl="1">
              <a:spcBef>
                <a:spcPts val="0"/>
              </a:spcBef>
              <a:buSzPts val="1600"/>
              <a:buChar char="×"/>
              <a:defRPr sz="1600"/>
            </a:lvl2pPr>
            <a:lvl3pPr lvl="2">
              <a:spcBef>
                <a:spcPts val="0"/>
              </a:spcBef>
              <a:buSzPts val="1600"/>
              <a:buChar char="×"/>
              <a:defRPr sz="1600"/>
            </a:lvl3pPr>
            <a:lvl4pPr lvl="3">
              <a:spcBef>
                <a:spcPts val="0"/>
              </a:spcBef>
              <a:buSzPts val="1600"/>
              <a:buChar char="×"/>
              <a:defRPr sz="1600"/>
            </a:lvl4pPr>
            <a:lvl5pPr lvl="4">
              <a:spcBef>
                <a:spcPts val="0"/>
              </a:spcBef>
              <a:buSzPts val="1600"/>
              <a:buChar char="○"/>
              <a:defRPr sz="1600"/>
            </a:lvl5pPr>
            <a:lvl6pPr lvl="5">
              <a:spcBef>
                <a:spcPts val="0"/>
              </a:spcBef>
              <a:buSzPts val="1600"/>
              <a:buChar char="■"/>
              <a:defRPr sz="1600"/>
            </a:lvl6pPr>
            <a:lvl7pPr lvl="6">
              <a:spcBef>
                <a:spcPts val="0"/>
              </a:spcBef>
              <a:buSzPts val="1600"/>
              <a:buChar char="●"/>
              <a:defRPr sz="1600"/>
            </a:lvl7pPr>
            <a:lvl8pPr lvl="7">
              <a:spcBef>
                <a:spcPts val="0"/>
              </a:spcBef>
              <a:buSzPts val="1600"/>
              <a:buChar char="○"/>
              <a:defRPr sz="1600"/>
            </a:lvl8pPr>
            <a:lvl9pPr lvl="8">
              <a:spcBef>
                <a:spcPts val="0"/>
              </a:spcBef>
              <a:buSzPts val="1600"/>
              <a:buChar char="■"/>
              <a:defRPr sz="1600"/>
            </a:lvl9pPr>
          </a:lstStyle>
          <a:p/>
        </p:txBody>
      </p:sp>
      <p:sp>
        <p:nvSpPr>
          <p:cNvPr id="30" name="Shape 30"/>
          <p:cNvSpPr txBox="1"/>
          <p:nvPr>
            <p:ph idx="2" type="body"/>
          </p:nvPr>
        </p:nvSpPr>
        <p:spPr>
          <a:xfrm>
            <a:off x="3293406" y="2211825"/>
            <a:ext cx="2675100" cy="2637900"/>
          </a:xfrm>
          <a:prstGeom prst="rect">
            <a:avLst/>
          </a:prstGeom>
        </p:spPr>
        <p:txBody>
          <a:bodyPr anchorCtr="0" anchor="t" bIns="91425" lIns="91425" rIns="91425" wrap="square" tIns="91425"/>
          <a:lstStyle>
            <a:lvl1pPr lvl="0">
              <a:spcBef>
                <a:spcPts val="0"/>
              </a:spcBef>
              <a:buSzPts val="1600"/>
              <a:buChar char="×"/>
              <a:defRPr sz="1600"/>
            </a:lvl1pPr>
            <a:lvl2pPr lvl="1">
              <a:spcBef>
                <a:spcPts val="0"/>
              </a:spcBef>
              <a:buSzPts val="1600"/>
              <a:buChar char="×"/>
              <a:defRPr sz="1600"/>
            </a:lvl2pPr>
            <a:lvl3pPr lvl="2">
              <a:spcBef>
                <a:spcPts val="0"/>
              </a:spcBef>
              <a:buSzPts val="1600"/>
              <a:buChar char="×"/>
              <a:defRPr sz="1600"/>
            </a:lvl3pPr>
            <a:lvl4pPr lvl="3">
              <a:spcBef>
                <a:spcPts val="0"/>
              </a:spcBef>
              <a:buSzPts val="1600"/>
              <a:buChar char="×"/>
              <a:defRPr sz="1600"/>
            </a:lvl4pPr>
            <a:lvl5pPr lvl="4">
              <a:spcBef>
                <a:spcPts val="0"/>
              </a:spcBef>
              <a:buSzPts val="1600"/>
              <a:buChar char="○"/>
              <a:defRPr sz="1600"/>
            </a:lvl5pPr>
            <a:lvl6pPr lvl="5">
              <a:spcBef>
                <a:spcPts val="0"/>
              </a:spcBef>
              <a:buSzPts val="1600"/>
              <a:buChar char="■"/>
              <a:defRPr sz="1600"/>
            </a:lvl6pPr>
            <a:lvl7pPr lvl="6">
              <a:spcBef>
                <a:spcPts val="0"/>
              </a:spcBef>
              <a:buSzPts val="1600"/>
              <a:buChar char="●"/>
              <a:defRPr sz="1600"/>
            </a:lvl7pPr>
            <a:lvl8pPr lvl="7">
              <a:spcBef>
                <a:spcPts val="0"/>
              </a:spcBef>
              <a:buSzPts val="1600"/>
              <a:buChar char="○"/>
              <a:defRPr sz="1600"/>
            </a:lvl8pPr>
            <a:lvl9pPr lvl="8">
              <a:spcBef>
                <a:spcPts val="0"/>
              </a:spcBef>
              <a:buSzPts val="1600"/>
              <a:buChar char="■"/>
              <a:defRPr sz="1600"/>
            </a:lvl9pPr>
          </a:lstStyle>
          <a:p/>
        </p:txBody>
      </p:sp>
      <p:sp>
        <p:nvSpPr>
          <p:cNvPr id="31" name="Shape 31"/>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bg>
      <p:bgPr>
        <a:blipFill>
          <a:blip r:embed="rId2">
            <a:alphaModFix/>
          </a:blip>
          <a:stretch>
            <a:fillRect/>
          </a:stretch>
        </a:blipFill>
      </p:bgPr>
    </p:bg>
    <p:spTree>
      <p:nvGrpSpPr>
        <p:cNvPr id="32" name="Shape 32"/>
        <p:cNvGrpSpPr/>
        <p:nvPr/>
      </p:nvGrpSpPr>
      <p:grpSpPr>
        <a:xfrm>
          <a:off x="0" y="0"/>
          <a:ext cx="0" cy="0"/>
          <a:chOff x="0" y="0"/>
          <a:chExt cx="0" cy="0"/>
        </a:xfrm>
      </p:grpSpPr>
      <p:pic>
        <p:nvPicPr>
          <p:cNvPr descr="paint_transparent1.png" id="33" name="Shape 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p:nvPr>
            <p:ph type="title"/>
          </p:nvPr>
        </p:nvSpPr>
        <p:spPr>
          <a:xfrm>
            <a:off x="457200" y="1348975"/>
            <a:ext cx="5511300" cy="857400"/>
          </a:xfrm>
          <a:prstGeom prst="rect">
            <a:avLst/>
          </a:prstGeom>
        </p:spPr>
        <p:txBody>
          <a:bodyPr anchorCtr="0" anchor="b" bIns="91425" lIns="91425" rIns="91425" wrap="square" tIns="91425"/>
          <a:lstStyle>
            <a:lvl1pPr lvl="0" rtl="0">
              <a:spcBef>
                <a:spcPts val="0"/>
              </a:spcBef>
              <a:buSzPts val="4800"/>
              <a:buNone/>
              <a:defRPr/>
            </a:lvl1pPr>
            <a:lvl2pPr lvl="1" rtl="0">
              <a:spcBef>
                <a:spcPts val="0"/>
              </a:spcBef>
              <a:buSzPts val="4800"/>
              <a:buNone/>
              <a:defRPr/>
            </a:lvl2pPr>
            <a:lvl3pPr lvl="2" rtl="0">
              <a:spcBef>
                <a:spcPts val="0"/>
              </a:spcBef>
              <a:buSzPts val="4800"/>
              <a:buNone/>
              <a:defRPr/>
            </a:lvl3pPr>
            <a:lvl4pPr lvl="3" rtl="0">
              <a:spcBef>
                <a:spcPts val="0"/>
              </a:spcBef>
              <a:buSzPts val="4800"/>
              <a:buNone/>
              <a:defRPr/>
            </a:lvl4pPr>
            <a:lvl5pPr lvl="4" rtl="0">
              <a:spcBef>
                <a:spcPts val="0"/>
              </a:spcBef>
              <a:buSzPts val="4800"/>
              <a:buNone/>
              <a:defRPr/>
            </a:lvl5pPr>
            <a:lvl6pPr lvl="5" rtl="0">
              <a:spcBef>
                <a:spcPts val="0"/>
              </a:spcBef>
              <a:buSzPts val="4800"/>
              <a:buNone/>
              <a:defRPr/>
            </a:lvl6pPr>
            <a:lvl7pPr lvl="6" rtl="0">
              <a:spcBef>
                <a:spcPts val="0"/>
              </a:spcBef>
              <a:buSzPts val="4800"/>
              <a:buNone/>
              <a:defRPr/>
            </a:lvl7pPr>
            <a:lvl8pPr lvl="7" rtl="0">
              <a:spcBef>
                <a:spcPts val="0"/>
              </a:spcBef>
              <a:buSzPts val="4800"/>
              <a:buNone/>
              <a:defRPr/>
            </a:lvl8pPr>
            <a:lvl9pPr lvl="8" rtl="0">
              <a:spcBef>
                <a:spcPts val="0"/>
              </a:spcBef>
              <a:buSzPts val="4800"/>
              <a:buNone/>
              <a:defRPr/>
            </a:lvl9pPr>
          </a:lstStyle>
          <a:p/>
        </p:txBody>
      </p:sp>
      <p:sp>
        <p:nvSpPr>
          <p:cNvPr id="35" name="Shape 35"/>
          <p:cNvSpPr txBox="1"/>
          <p:nvPr>
            <p:ph idx="1" type="body"/>
          </p:nvPr>
        </p:nvSpPr>
        <p:spPr>
          <a:xfrm>
            <a:off x="489775" y="2312475"/>
            <a:ext cx="1831500" cy="26133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36" name="Shape 36"/>
          <p:cNvSpPr txBox="1"/>
          <p:nvPr>
            <p:ph idx="2" type="body"/>
          </p:nvPr>
        </p:nvSpPr>
        <p:spPr>
          <a:xfrm>
            <a:off x="2415136" y="2312475"/>
            <a:ext cx="1831500" cy="26133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37" name="Shape 37"/>
          <p:cNvSpPr txBox="1"/>
          <p:nvPr>
            <p:ph idx="3" type="body"/>
          </p:nvPr>
        </p:nvSpPr>
        <p:spPr>
          <a:xfrm>
            <a:off x="4340497" y="2312475"/>
            <a:ext cx="1831500" cy="26133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38" name="Shape 38"/>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blipFill>
          <a:blip r:embed="rId2">
            <a:alphaModFix/>
          </a:blip>
          <a:stretch>
            <a:fillRect/>
          </a:stretch>
        </a:blipFill>
      </p:bgPr>
    </p:bg>
    <p:spTree>
      <p:nvGrpSpPr>
        <p:cNvPr id="39" name="Shape 39"/>
        <p:cNvGrpSpPr/>
        <p:nvPr/>
      </p:nvGrpSpPr>
      <p:grpSpPr>
        <a:xfrm>
          <a:off x="0" y="0"/>
          <a:ext cx="0" cy="0"/>
          <a:chOff x="0" y="0"/>
          <a:chExt cx="0" cy="0"/>
        </a:xfrm>
      </p:grpSpPr>
      <p:pic>
        <p:nvPicPr>
          <p:cNvPr descr="paint_transparent1.png" id="40" name="Shape 40"/>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Shape 41"/>
          <p:cNvSpPr txBox="1"/>
          <p:nvPr>
            <p:ph type="title"/>
          </p:nvPr>
        </p:nvSpPr>
        <p:spPr>
          <a:xfrm>
            <a:off x="457200" y="1348975"/>
            <a:ext cx="5511300" cy="857400"/>
          </a:xfrm>
          <a:prstGeom prst="rect">
            <a:avLst/>
          </a:prstGeom>
        </p:spPr>
        <p:txBody>
          <a:bodyPr anchorCtr="0" anchor="b" bIns="91425" lIns="91425" rIns="91425" wrap="square" tIns="91425"/>
          <a:lstStyle>
            <a:lvl1pPr lvl="0">
              <a:spcBef>
                <a:spcPts val="0"/>
              </a:spcBef>
              <a:buSzPts val="4800"/>
              <a:buNone/>
              <a:defRPr/>
            </a:lvl1pPr>
            <a:lvl2pPr lvl="1">
              <a:spcBef>
                <a:spcPts val="0"/>
              </a:spcBef>
              <a:buSzPts val="4800"/>
              <a:buNone/>
              <a:defRPr/>
            </a:lvl2pPr>
            <a:lvl3pPr lvl="2">
              <a:spcBef>
                <a:spcPts val="0"/>
              </a:spcBef>
              <a:buSzPts val="4800"/>
              <a:buNone/>
              <a:defRPr/>
            </a:lvl3pPr>
            <a:lvl4pPr lvl="3">
              <a:spcBef>
                <a:spcPts val="0"/>
              </a:spcBef>
              <a:buSzPts val="4800"/>
              <a:buNone/>
              <a:defRPr/>
            </a:lvl4pPr>
            <a:lvl5pPr lvl="4">
              <a:spcBef>
                <a:spcPts val="0"/>
              </a:spcBef>
              <a:buSzPts val="4800"/>
              <a:buNone/>
              <a:defRPr/>
            </a:lvl5pPr>
            <a:lvl6pPr lvl="5">
              <a:spcBef>
                <a:spcPts val="0"/>
              </a:spcBef>
              <a:buSzPts val="4800"/>
              <a:buNone/>
              <a:defRPr/>
            </a:lvl6pPr>
            <a:lvl7pPr lvl="6">
              <a:spcBef>
                <a:spcPts val="0"/>
              </a:spcBef>
              <a:buSzPts val="4800"/>
              <a:buNone/>
              <a:defRPr/>
            </a:lvl7pPr>
            <a:lvl8pPr lvl="7">
              <a:spcBef>
                <a:spcPts val="0"/>
              </a:spcBef>
              <a:buSzPts val="4800"/>
              <a:buNone/>
              <a:defRPr/>
            </a:lvl8pPr>
            <a:lvl9pPr lvl="8">
              <a:spcBef>
                <a:spcPts val="0"/>
              </a:spcBef>
              <a:buSzPts val="4800"/>
              <a:buNone/>
              <a:defRPr/>
            </a:lvl9pPr>
          </a:lstStyle>
          <a:p/>
        </p:txBody>
      </p:sp>
      <p:sp>
        <p:nvSpPr>
          <p:cNvPr id="42" name="Shape 42"/>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blipFill>
          <a:blip r:embed="rId2">
            <a:alphaModFix/>
          </a:blip>
          <a:stretch>
            <a:fillRect/>
          </a:stretch>
        </a:blipFill>
      </p:bgPr>
    </p:bg>
    <p:spTree>
      <p:nvGrpSpPr>
        <p:cNvPr id="43" name="Shape 43"/>
        <p:cNvGrpSpPr/>
        <p:nvPr/>
      </p:nvGrpSpPr>
      <p:grpSpPr>
        <a:xfrm>
          <a:off x="0" y="0"/>
          <a:ext cx="0" cy="0"/>
          <a:chOff x="0" y="0"/>
          <a:chExt cx="0" cy="0"/>
        </a:xfrm>
      </p:grpSpPr>
      <p:pic>
        <p:nvPicPr>
          <p:cNvPr descr="paint_transparent1.png" id="44" name="Shape 44"/>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Shape 45"/>
          <p:cNvSpPr txBox="1"/>
          <p:nvPr>
            <p:ph idx="1" type="body"/>
          </p:nvPr>
        </p:nvSpPr>
        <p:spPr>
          <a:xfrm>
            <a:off x="457200" y="4406309"/>
            <a:ext cx="8229600" cy="519600"/>
          </a:xfrm>
          <a:prstGeom prst="rect">
            <a:avLst/>
          </a:prstGeom>
        </p:spPr>
        <p:txBody>
          <a:bodyPr anchorCtr="0" anchor="t" bIns="91425" lIns="91425" rIns="91425" wrap="square" tIns="91425"/>
          <a:lstStyle>
            <a:lvl1pPr lvl="0">
              <a:spcBef>
                <a:spcPts val="360"/>
              </a:spcBef>
              <a:buSzPts val="1400"/>
              <a:buNone/>
              <a:defRPr sz="1400"/>
            </a:lvl1pPr>
          </a:lstStyle>
          <a:p/>
        </p:txBody>
      </p:sp>
      <p:sp>
        <p:nvSpPr>
          <p:cNvPr id="46" name="Shape 46"/>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circle">
    <p:bg>
      <p:bgPr>
        <a:blipFill>
          <a:blip r:embed="rId2">
            <a:alphaModFix/>
          </a:blip>
          <a:stretch>
            <a:fillRect/>
          </a:stretch>
        </a:blipFill>
      </p:bgPr>
    </p:bg>
    <p:spTree>
      <p:nvGrpSpPr>
        <p:cNvPr id="47" name="Shape 47"/>
        <p:cNvGrpSpPr/>
        <p:nvPr/>
      </p:nvGrpSpPr>
      <p:grpSpPr>
        <a:xfrm>
          <a:off x="0" y="0"/>
          <a:ext cx="0" cy="0"/>
          <a:chOff x="0" y="0"/>
          <a:chExt cx="0" cy="0"/>
        </a:xfrm>
      </p:grpSpPr>
      <p:pic>
        <p:nvPicPr>
          <p:cNvPr descr="paint_transparent4.png" id="48" name="Shape 48"/>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Shape 49"/>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lgn="ct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CCCCCC"/>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1348975"/>
            <a:ext cx="5511300" cy="857400"/>
          </a:xfrm>
          <a:prstGeom prst="rect">
            <a:avLst/>
          </a:prstGeom>
          <a:noFill/>
          <a:ln>
            <a:noFill/>
          </a:ln>
        </p:spPr>
        <p:txBody>
          <a:bodyPr anchorCtr="0" anchor="b" bIns="91425" lIns="91425" rIns="91425" wrap="square" tIns="91425"/>
          <a:lstStyle>
            <a:lvl1pPr lvl="0">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p:txBody>
      </p:sp>
      <p:sp>
        <p:nvSpPr>
          <p:cNvPr id="7" name="Shape 7"/>
          <p:cNvSpPr txBox="1"/>
          <p:nvPr>
            <p:ph idx="1" type="body"/>
          </p:nvPr>
        </p:nvSpPr>
        <p:spPr>
          <a:xfrm>
            <a:off x="457200" y="2244400"/>
            <a:ext cx="5511300" cy="2605200"/>
          </a:xfrm>
          <a:prstGeom prst="rect">
            <a:avLst/>
          </a:prstGeom>
          <a:noFill/>
          <a:ln>
            <a:noFill/>
          </a:ln>
        </p:spPr>
        <p:txBody>
          <a:bodyPr anchorCtr="0" anchor="t" bIns="91425" lIns="91425" rIns="91425" wrap="square" tIns="91425"/>
          <a:lstStyle>
            <a:lvl1pPr lvl="0">
              <a:spcBef>
                <a:spcPts val="600"/>
              </a:spcBef>
              <a:buClr>
                <a:srgbClr val="B7B7B7"/>
              </a:buClr>
              <a:buSzPts val="1800"/>
              <a:buFont typeface="Lato Light"/>
              <a:buChar char="×"/>
              <a:defRPr sz="1800">
                <a:solidFill>
                  <a:srgbClr val="666666"/>
                </a:solidFill>
                <a:latin typeface="Lato Light"/>
                <a:ea typeface="Lato Light"/>
                <a:cs typeface="Lato Light"/>
                <a:sym typeface="Lato Light"/>
              </a:defRPr>
            </a:lvl1pPr>
            <a:lvl2pPr lvl="1">
              <a:spcBef>
                <a:spcPts val="480"/>
              </a:spcBef>
              <a:buClr>
                <a:srgbClr val="B7B7B7"/>
              </a:buClr>
              <a:buSzPts val="1800"/>
              <a:buFont typeface="Lato Light"/>
              <a:buChar char="×"/>
              <a:defRPr sz="1800">
                <a:solidFill>
                  <a:srgbClr val="666666"/>
                </a:solidFill>
                <a:latin typeface="Lato Light"/>
                <a:ea typeface="Lato Light"/>
                <a:cs typeface="Lato Light"/>
                <a:sym typeface="Lato Light"/>
              </a:defRPr>
            </a:lvl2pPr>
            <a:lvl3pPr lvl="2">
              <a:spcBef>
                <a:spcPts val="480"/>
              </a:spcBef>
              <a:buClr>
                <a:srgbClr val="B7B7B7"/>
              </a:buClr>
              <a:buSzPts val="1800"/>
              <a:buFont typeface="Lato Light"/>
              <a:buChar char="×"/>
              <a:defRPr sz="1800">
                <a:solidFill>
                  <a:srgbClr val="666666"/>
                </a:solidFill>
                <a:latin typeface="Lato Light"/>
                <a:ea typeface="Lato Light"/>
                <a:cs typeface="Lato Light"/>
                <a:sym typeface="Lato Light"/>
              </a:defRPr>
            </a:lvl3pPr>
            <a:lvl4pPr lvl="3">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4pPr>
            <a:lvl5pPr lvl="4">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5pPr>
            <a:lvl6pPr lvl="5">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6pPr>
            <a:lvl7pPr lvl="6">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7pPr>
            <a:lvl8pPr lvl="7">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8pPr>
            <a:lvl9pPr lvl="8">
              <a:spcBef>
                <a:spcPts val="360"/>
              </a:spcBef>
              <a:buClr>
                <a:srgbClr val="B7B7B7"/>
              </a:buClr>
              <a:buSzPts val="1800"/>
              <a:buFont typeface="Lato Light"/>
              <a:buChar char="■"/>
              <a:defRPr sz="1800">
                <a:solidFill>
                  <a:srgbClr val="666666"/>
                </a:solidFill>
                <a:latin typeface="Lato Light"/>
                <a:ea typeface="Lato Light"/>
                <a:cs typeface="Lato Light"/>
                <a:sym typeface="Lato Light"/>
              </a:defRPr>
            </a:lvl9pPr>
          </a:lstStyle>
          <a:p/>
        </p:txBody>
      </p:sp>
      <p:sp>
        <p:nvSpPr>
          <p:cNvPr id="8" name="Shape 8"/>
          <p:cNvSpPr txBox="1"/>
          <p:nvPr>
            <p:ph idx="12" type="sldNum"/>
          </p:nvPr>
        </p:nvSpPr>
        <p:spPr>
          <a:xfrm>
            <a:off x="8480584" y="4673651"/>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800">
                <a:solidFill>
                  <a:srgbClr val="FFFFFF"/>
                </a:solidFill>
                <a:latin typeface="Lato Light"/>
                <a:ea typeface="Lato Light"/>
                <a:cs typeface="Lato Light"/>
                <a:sym typeface="Lato Ligh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www.jagoanbahasainggris.com/2017/04/materi-dan-soal-bahasa-inggris-expressing-apology-kelas-7-SMP.html" TargetMode="External"/><Relationship Id="rId4" Type="http://schemas.openxmlformats.org/officeDocument/2006/relationships/hyperlink" Target="http://www.jagoanbahasainggris.com/2017/04/rangkuman-materi-pelajaran-bahasa-inggris-smp-kelas-7.html" TargetMode="External"/><Relationship Id="rId5" Type="http://schemas.openxmlformats.org/officeDocument/2006/relationships/hyperlink" Target="http://www.slidescarnival.com/copyright-and-legal-inform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ctrTitle"/>
          </p:nvPr>
        </p:nvSpPr>
        <p:spPr>
          <a:xfrm>
            <a:off x="3208125" y="2824000"/>
            <a:ext cx="5250300" cy="1623000"/>
          </a:xfrm>
          <a:prstGeom prst="rect">
            <a:avLst/>
          </a:prstGeom>
        </p:spPr>
        <p:txBody>
          <a:bodyPr anchorCtr="0" anchor="b" bIns="91425" lIns="91425" rIns="91425" wrap="square" tIns="91425">
            <a:noAutofit/>
          </a:bodyPr>
          <a:lstStyle/>
          <a:p>
            <a:pPr indent="0" lvl="0" marL="0">
              <a:spcBef>
                <a:spcPts val="0"/>
              </a:spcBef>
              <a:buNone/>
            </a:pPr>
            <a:r>
              <a:rPr lang="en"/>
              <a:t>Expressing and Accepting Apology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1" type="body"/>
          </p:nvPr>
        </p:nvSpPr>
        <p:spPr>
          <a:xfrm>
            <a:off x="457200" y="1062650"/>
            <a:ext cx="8167500" cy="3405600"/>
          </a:xfrm>
          <a:prstGeom prst="rect">
            <a:avLst/>
          </a:prstGeom>
        </p:spPr>
        <p:txBody>
          <a:bodyPr anchorCtr="0" anchor="t" bIns="91425" lIns="91425" rIns="91425" wrap="square" tIns="91425">
            <a:noAutofit/>
          </a:bodyPr>
          <a:lstStyle/>
          <a:p>
            <a:pPr indent="-317500" lvl="0" marL="457200" marR="355600" rtl="0">
              <a:lnSpc>
                <a:spcPct val="140000"/>
              </a:lnSpc>
              <a:spcBef>
                <a:spcPts val="0"/>
              </a:spcBef>
              <a:spcAft>
                <a:spcPts val="900"/>
              </a:spcAft>
              <a:buClr>
                <a:srgbClr val="444444"/>
              </a:buClr>
              <a:buSzPts val="1400"/>
              <a:buFont typeface="Arial"/>
              <a:buChar char="×"/>
            </a:pPr>
            <a:r>
              <a:rPr lang="en" sz="1400">
                <a:solidFill>
                  <a:srgbClr val="444444"/>
                </a:solidFill>
                <a:latin typeface="Arial"/>
                <a:ea typeface="Arial"/>
                <a:cs typeface="Arial"/>
                <a:sym typeface="Arial"/>
              </a:rPr>
              <a:t>It's fine/ It's okay/ It's alright: tidak apa apa</a:t>
            </a:r>
          </a:p>
          <a:p>
            <a:pPr indent="-317500" lvl="0" marL="457200" marR="355600" rtl="0">
              <a:lnSpc>
                <a:spcPct val="140000"/>
              </a:lnSpc>
              <a:spcBef>
                <a:spcPts val="0"/>
              </a:spcBef>
              <a:spcAft>
                <a:spcPts val="900"/>
              </a:spcAft>
              <a:buClr>
                <a:srgbClr val="444444"/>
              </a:buClr>
              <a:buSzPts val="1400"/>
              <a:buFont typeface="Arial"/>
              <a:buChar char="×"/>
            </a:pPr>
            <a:r>
              <a:rPr lang="en" sz="1400">
                <a:solidFill>
                  <a:srgbClr val="444444"/>
                </a:solidFill>
                <a:latin typeface="Arial"/>
                <a:ea typeface="Arial"/>
                <a:cs typeface="Arial"/>
                <a:sym typeface="Arial"/>
              </a:rPr>
              <a:t>Forget it: lupakan saja</a:t>
            </a:r>
          </a:p>
          <a:p>
            <a:pPr indent="-317500" lvl="0" marL="457200" marR="355600" rtl="0">
              <a:lnSpc>
                <a:spcPct val="140000"/>
              </a:lnSpc>
              <a:spcBef>
                <a:spcPts val="0"/>
              </a:spcBef>
              <a:spcAft>
                <a:spcPts val="900"/>
              </a:spcAft>
              <a:buClr>
                <a:srgbClr val="444444"/>
              </a:buClr>
              <a:buSzPts val="1400"/>
              <a:buFont typeface="Arial"/>
              <a:buChar char="×"/>
            </a:pPr>
            <a:r>
              <a:rPr lang="en" sz="1400">
                <a:solidFill>
                  <a:srgbClr val="444444"/>
                </a:solidFill>
                <a:latin typeface="Arial"/>
                <a:ea typeface="Arial"/>
                <a:cs typeface="Arial"/>
                <a:sym typeface="Arial"/>
              </a:rPr>
              <a:t>Don't worry about it: jangan khawatir tentang itu</a:t>
            </a:r>
          </a:p>
          <a:p>
            <a:pPr indent="-317500" lvl="0" marL="457200" marR="355600" rtl="0">
              <a:lnSpc>
                <a:spcPct val="140000"/>
              </a:lnSpc>
              <a:spcBef>
                <a:spcPts val="0"/>
              </a:spcBef>
              <a:spcAft>
                <a:spcPts val="900"/>
              </a:spcAft>
              <a:buClr>
                <a:srgbClr val="444444"/>
              </a:buClr>
              <a:buSzPts val="1400"/>
              <a:buFont typeface="Arial"/>
              <a:buChar char="×"/>
            </a:pPr>
            <a:r>
              <a:rPr lang="en" sz="1400">
                <a:solidFill>
                  <a:srgbClr val="444444"/>
                </a:solidFill>
                <a:latin typeface="Arial"/>
                <a:ea typeface="Arial"/>
                <a:cs typeface="Arial"/>
                <a:sym typeface="Arial"/>
              </a:rPr>
              <a:t>It’s okay, don't apologize: tidak apa-apa, jangan meminta maaf</a:t>
            </a:r>
          </a:p>
          <a:p>
            <a:pPr indent="-317500" lvl="0" marL="457200" marR="355600" rtl="0">
              <a:lnSpc>
                <a:spcPct val="140000"/>
              </a:lnSpc>
              <a:spcBef>
                <a:spcPts val="0"/>
              </a:spcBef>
              <a:spcAft>
                <a:spcPts val="900"/>
              </a:spcAft>
              <a:buClr>
                <a:srgbClr val="444444"/>
              </a:buClr>
              <a:buSzPts val="1400"/>
              <a:buFont typeface="Arial"/>
              <a:buChar char="×"/>
            </a:pPr>
            <a:r>
              <a:rPr lang="en" sz="1400">
                <a:solidFill>
                  <a:srgbClr val="444444"/>
                </a:solidFill>
                <a:latin typeface="Arial"/>
                <a:ea typeface="Arial"/>
                <a:cs typeface="Arial"/>
                <a:sym typeface="Arial"/>
              </a:rPr>
              <a:t>Never mind: jangan dipikirkan</a:t>
            </a:r>
          </a:p>
          <a:p>
            <a:pPr indent="-317500" lvl="0" marL="457200" marR="355600" rtl="0">
              <a:lnSpc>
                <a:spcPct val="140000"/>
              </a:lnSpc>
              <a:spcBef>
                <a:spcPts val="0"/>
              </a:spcBef>
              <a:spcAft>
                <a:spcPts val="900"/>
              </a:spcAft>
              <a:buClr>
                <a:srgbClr val="444444"/>
              </a:buClr>
              <a:buSzPts val="1400"/>
              <a:buFont typeface="Arial"/>
              <a:buChar char="×"/>
            </a:pPr>
            <a:r>
              <a:rPr lang="en" sz="1400">
                <a:solidFill>
                  <a:srgbClr val="444444"/>
                </a:solidFill>
                <a:latin typeface="Arial"/>
                <a:ea typeface="Arial"/>
                <a:cs typeface="Arial"/>
                <a:sym typeface="Arial"/>
              </a:rPr>
              <a:t>That’s okay/alright/fine: tidak apa-apa</a:t>
            </a:r>
          </a:p>
          <a:p>
            <a:pPr indent="0" lvl="0" marL="0" rtl="0">
              <a:spcBef>
                <a:spcPts val="0"/>
              </a:spcBef>
              <a:buNone/>
            </a:pPr>
            <a:r>
              <a:t/>
            </a:r>
            <a:endParaRPr sz="1400"/>
          </a:p>
        </p:txBody>
      </p:sp>
      <p:sp>
        <p:nvSpPr>
          <p:cNvPr id="127" name="Shape 127"/>
          <p:cNvSpPr txBox="1"/>
          <p:nvPr>
            <p:ph type="title"/>
          </p:nvPr>
        </p:nvSpPr>
        <p:spPr>
          <a:xfrm>
            <a:off x="457200" y="266725"/>
            <a:ext cx="5511300" cy="857400"/>
          </a:xfrm>
          <a:prstGeom prst="rect">
            <a:avLst/>
          </a:prstGeom>
        </p:spPr>
        <p:txBody>
          <a:bodyPr anchorCtr="0" anchor="b" bIns="91425" lIns="91425" rIns="91425" wrap="square" tIns="91425">
            <a:noAutofit/>
          </a:bodyPr>
          <a:lstStyle/>
          <a:p>
            <a:pPr indent="0" lvl="0" marL="0" rtl="0">
              <a:spcBef>
                <a:spcPts val="0"/>
              </a:spcBef>
              <a:buNone/>
            </a:pPr>
            <a:r>
              <a:rPr lang="en"/>
              <a:t>Accepting apology</a:t>
            </a:r>
          </a:p>
        </p:txBody>
      </p:sp>
      <p:sp>
        <p:nvSpPr>
          <p:cNvPr id="128" name="Shape 128"/>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4294967295" type="ctrTitle"/>
          </p:nvPr>
        </p:nvSpPr>
        <p:spPr>
          <a:xfrm>
            <a:off x="2524850" y="2226175"/>
            <a:ext cx="4094400" cy="1159800"/>
          </a:xfrm>
          <a:prstGeom prst="rect">
            <a:avLst/>
          </a:prstGeom>
        </p:spPr>
        <p:txBody>
          <a:bodyPr anchorCtr="0" anchor="b" bIns="91425" lIns="91425" rIns="91425" wrap="square" tIns="91425">
            <a:noAutofit/>
          </a:bodyPr>
          <a:lstStyle/>
          <a:p>
            <a:pPr indent="0" lvl="0" marL="0" rtl="0" algn="ctr">
              <a:spcBef>
                <a:spcPts val="0"/>
              </a:spcBef>
              <a:buNone/>
            </a:pPr>
            <a:r>
              <a:rPr lang="en" sz="6000">
                <a:solidFill>
                  <a:srgbClr val="FFFFFF"/>
                </a:solidFill>
              </a:rPr>
              <a:t>Tips</a:t>
            </a:r>
          </a:p>
        </p:txBody>
      </p:sp>
      <p:sp>
        <p:nvSpPr>
          <p:cNvPr id="134" name="Shape 134"/>
          <p:cNvSpPr txBox="1"/>
          <p:nvPr>
            <p:ph idx="4294967295" type="subTitle"/>
          </p:nvPr>
        </p:nvSpPr>
        <p:spPr>
          <a:xfrm>
            <a:off x="2524850" y="3255350"/>
            <a:ext cx="4094400" cy="1068000"/>
          </a:xfrm>
          <a:prstGeom prst="rect">
            <a:avLst/>
          </a:prstGeom>
        </p:spPr>
        <p:txBody>
          <a:bodyPr anchorCtr="0" anchor="t" bIns="91425" lIns="91425" rIns="91425" wrap="square" tIns="91425">
            <a:noAutofit/>
          </a:bodyPr>
          <a:lstStyle/>
          <a:p>
            <a:pPr indent="0" lvl="0" marL="0" rtl="0" algn="ctr">
              <a:spcBef>
                <a:spcPts val="0"/>
              </a:spcBef>
              <a:buNone/>
            </a:pPr>
            <a:r>
              <a:rPr lang="en" sz="1400">
                <a:solidFill>
                  <a:srgbClr val="FFFFFF"/>
                </a:solidFill>
              </a:rPr>
              <a:t>Demi sopan santun, penggunaan kata-kata yang baik dan sopan untuk menerima ucapan maaf sangat penting di percakapan bahasa Inggris di manapun kamu berada.</a:t>
            </a:r>
          </a:p>
        </p:txBody>
      </p:sp>
      <p:sp>
        <p:nvSpPr>
          <p:cNvPr id="135" name="Shape 135"/>
          <p:cNvSpPr/>
          <p:nvPr/>
        </p:nvSpPr>
        <p:spPr>
          <a:xfrm>
            <a:off x="4752245" y="839202"/>
            <a:ext cx="1343513" cy="1361401"/>
          </a:xfrm>
          <a:custGeom>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buNone/>
            </a:pPr>
            <a:r>
              <a:t/>
            </a:r>
            <a:endParaRPr>
              <a:solidFill>
                <a:srgbClr val="6D9EEB"/>
              </a:solidFill>
            </a:endParaRPr>
          </a:p>
        </p:txBody>
      </p:sp>
      <p:sp>
        <p:nvSpPr>
          <p:cNvPr id="136" name="Shape 136"/>
          <p:cNvSpPr/>
          <p:nvPr/>
        </p:nvSpPr>
        <p:spPr>
          <a:xfrm rot="1472949">
            <a:off x="3519532" y="1451605"/>
            <a:ext cx="785493" cy="765157"/>
          </a:xfrm>
          <a:custGeom>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buNone/>
            </a:pPr>
            <a:r>
              <a:t/>
            </a:r>
            <a:endParaRPr>
              <a:solidFill>
                <a:srgbClr val="6D9EEB"/>
              </a:solidFill>
            </a:endParaRPr>
          </a:p>
        </p:txBody>
      </p:sp>
      <p:sp>
        <p:nvSpPr>
          <p:cNvPr id="137" name="Shape 137"/>
          <p:cNvSpPr/>
          <p:nvPr/>
        </p:nvSpPr>
        <p:spPr>
          <a:xfrm>
            <a:off x="4492396" y="709100"/>
            <a:ext cx="343890" cy="334173"/>
          </a:xfrm>
          <a:custGeom>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buNone/>
            </a:pPr>
            <a:r>
              <a:t/>
            </a:r>
            <a:endParaRPr>
              <a:solidFill>
                <a:srgbClr val="6D9EEB"/>
              </a:solidFill>
            </a:endParaRPr>
          </a:p>
        </p:txBody>
      </p:sp>
      <p:sp>
        <p:nvSpPr>
          <p:cNvPr id="138" name="Shape 138"/>
          <p:cNvSpPr/>
          <p:nvPr/>
        </p:nvSpPr>
        <p:spPr>
          <a:xfrm rot="2487341">
            <a:off x="4271227" y="2158509"/>
            <a:ext cx="244676" cy="237762"/>
          </a:xfrm>
          <a:custGeom>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buNone/>
            </a:pPr>
            <a:r>
              <a:t/>
            </a:r>
            <a:endParaRPr>
              <a:solidFill>
                <a:srgbClr val="6D9EE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Shape 143"/>
          <p:cNvSpPr txBox="1"/>
          <p:nvPr>
            <p:ph idx="4294967295" type="title"/>
          </p:nvPr>
        </p:nvSpPr>
        <p:spPr>
          <a:xfrm>
            <a:off x="694800" y="1881750"/>
            <a:ext cx="7754400" cy="1380000"/>
          </a:xfrm>
          <a:prstGeom prst="rect">
            <a:avLst/>
          </a:prstGeom>
        </p:spPr>
        <p:txBody>
          <a:bodyPr anchorCtr="0" anchor="b" bIns="91425" lIns="91425" rIns="91425" wrap="square" tIns="91425">
            <a:noAutofit/>
          </a:bodyPr>
          <a:lstStyle/>
          <a:p>
            <a:pPr indent="0" lvl="0" marL="0" rtl="0" algn="ctr">
              <a:spcBef>
                <a:spcPts val="0"/>
              </a:spcBef>
              <a:buNone/>
            </a:pPr>
            <a:r>
              <a:rPr lang="en" sz="9000">
                <a:solidFill>
                  <a:srgbClr val="FFFFFF"/>
                </a:solidFill>
                <a:latin typeface="Lato Light"/>
                <a:ea typeface="Lato Light"/>
                <a:cs typeface="Lato Light"/>
                <a:sym typeface="Lato Light"/>
              </a:rPr>
              <a:t>Conversation</a:t>
            </a:r>
          </a:p>
        </p:txBody>
      </p:sp>
      <p:sp>
        <p:nvSpPr>
          <p:cNvPr id="144" name="Shape 144"/>
          <p:cNvSpPr txBox="1"/>
          <p:nvPr>
            <p:ph idx="12" type="sldNum"/>
          </p:nvPr>
        </p:nvSpPr>
        <p:spPr>
          <a:xfrm>
            <a:off x="4297650" y="4447973"/>
            <a:ext cx="548700" cy="393600"/>
          </a:xfrm>
          <a:prstGeom prst="rect">
            <a:avLst/>
          </a:prstGeom>
        </p:spPr>
        <p:txBody>
          <a:bodyPr anchorCtr="0" anchor="ctr" bIns="91425" lIns="91425" rIns="91425" wrap="square" tIns="91425">
            <a:noAutofit/>
          </a:bodyPr>
          <a:lstStyle/>
          <a:p>
            <a:pPr indent="0" lvl="0" marL="0" rtl="0" algn="ctr">
              <a:spcBef>
                <a:spcPts val="0"/>
              </a:spcBef>
              <a:buNone/>
            </a:pPr>
            <a:fld id="{00000000-1234-1234-1234-123412341234}" type="slidenum">
              <a:rPr lang="en">
                <a:solidFill>
                  <a:srgbClr val="999999"/>
                </a:solidFill>
              </a:rPr>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178250" y="245450"/>
            <a:ext cx="7007100" cy="857400"/>
          </a:xfrm>
          <a:prstGeom prst="rect">
            <a:avLst/>
          </a:prstGeom>
        </p:spPr>
        <p:txBody>
          <a:bodyPr anchorCtr="0" anchor="b" bIns="91425" lIns="91425" rIns="91425" wrap="square" tIns="91425">
            <a:noAutofit/>
          </a:bodyPr>
          <a:lstStyle/>
          <a:p>
            <a:pPr indent="0" lvl="0" marL="0" rtl="0">
              <a:spcBef>
                <a:spcPts val="0"/>
              </a:spcBef>
              <a:buNone/>
            </a:pPr>
            <a:r>
              <a:rPr lang="en" sz="2400">
                <a:solidFill>
                  <a:srgbClr val="000000"/>
                </a:solidFill>
              </a:rPr>
              <a:t>Practice the following conversation with a classmate</a:t>
            </a:r>
          </a:p>
        </p:txBody>
      </p:sp>
      <p:sp>
        <p:nvSpPr>
          <p:cNvPr id="150" name="Shape 150"/>
          <p:cNvSpPr txBox="1"/>
          <p:nvPr>
            <p:ph idx="1" type="body"/>
          </p:nvPr>
        </p:nvSpPr>
        <p:spPr>
          <a:xfrm>
            <a:off x="301000" y="1463375"/>
            <a:ext cx="5511300" cy="2804100"/>
          </a:xfrm>
          <a:prstGeom prst="rect">
            <a:avLst/>
          </a:prstGeom>
        </p:spPr>
        <p:txBody>
          <a:bodyPr anchorCtr="0" anchor="t" bIns="91425" lIns="91425" rIns="91425" wrap="square" tIns="91425">
            <a:noAutofit/>
          </a:bodyPr>
          <a:lstStyle/>
          <a:p>
            <a:pPr indent="0" lvl="0" marL="0">
              <a:spcBef>
                <a:spcPts val="0"/>
              </a:spcBef>
              <a:buNone/>
            </a:pPr>
            <a:r>
              <a:rPr lang="en"/>
              <a:t>Marie: Ana, did you return my book?</a:t>
            </a:r>
          </a:p>
          <a:p>
            <a:pPr indent="0" lvl="0" marL="0">
              <a:spcBef>
                <a:spcPts val="0"/>
              </a:spcBef>
              <a:buNone/>
            </a:pPr>
            <a:r>
              <a:rPr lang="en"/>
              <a:t>Ana: Oh, I’m sorry Marie, I forgot. I will remember to bring it to you tomorrow, I promise!</a:t>
            </a:r>
          </a:p>
          <a:p>
            <a:pPr indent="0" lvl="0" marL="0">
              <a:spcBef>
                <a:spcPts val="0"/>
              </a:spcBef>
              <a:buNone/>
            </a:pPr>
            <a:r>
              <a:rPr lang="en"/>
              <a:t>Marie: That’s okay, Ana. I will need it tomorrow, not today.</a:t>
            </a:r>
          </a:p>
          <a:p>
            <a:pPr indent="0" lvl="0" marL="0">
              <a:spcBef>
                <a:spcPts val="0"/>
              </a:spcBef>
              <a:buNone/>
            </a:pPr>
            <a:r>
              <a:rPr lang="en"/>
              <a:t>Ana: Okay, thank you Marie. I’m really sorry, please don’t be mad at me.</a:t>
            </a:r>
          </a:p>
          <a:p>
            <a:pPr indent="0" lvl="0" marL="0" rtl="0">
              <a:spcBef>
                <a:spcPts val="0"/>
              </a:spcBef>
              <a:buNone/>
            </a:pPr>
            <a:r>
              <a:rPr lang="en"/>
              <a:t>Marie: Don’t worry about it, Ana! I’m not mad at you.</a:t>
            </a:r>
          </a:p>
        </p:txBody>
      </p:sp>
      <p:sp>
        <p:nvSpPr>
          <p:cNvPr id="151" name="Shape 151"/>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Shape 156"/>
          <p:cNvSpPr txBox="1"/>
          <p:nvPr>
            <p:ph idx="4294967295" type="title"/>
          </p:nvPr>
        </p:nvSpPr>
        <p:spPr>
          <a:xfrm>
            <a:off x="457200" y="2720575"/>
            <a:ext cx="3250800" cy="857400"/>
          </a:xfrm>
          <a:prstGeom prst="rect">
            <a:avLst/>
          </a:prstGeom>
        </p:spPr>
        <p:txBody>
          <a:bodyPr anchorCtr="0" anchor="b" bIns="91425" lIns="91425" rIns="91425" wrap="square" tIns="91425">
            <a:noAutofit/>
          </a:bodyPr>
          <a:lstStyle/>
          <a:p>
            <a:pPr indent="0" lvl="0" marL="0" rtl="0">
              <a:spcBef>
                <a:spcPts val="0"/>
              </a:spcBef>
              <a:buNone/>
            </a:pPr>
            <a:r>
              <a:rPr lang="en"/>
              <a:t>Practice makes perfect</a:t>
            </a:r>
          </a:p>
        </p:txBody>
      </p:sp>
      <p:sp>
        <p:nvSpPr>
          <p:cNvPr id="157" name="Shape 157"/>
          <p:cNvSpPr txBox="1"/>
          <p:nvPr>
            <p:ph idx="4294967295" type="body"/>
          </p:nvPr>
        </p:nvSpPr>
        <p:spPr>
          <a:xfrm>
            <a:off x="457200" y="3536625"/>
            <a:ext cx="3250800" cy="1110900"/>
          </a:xfrm>
          <a:prstGeom prst="rect">
            <a:avLst/>
          </a:prstGeom>
        </p:spPr>
        <p:txBody>
          <a:bodyPr anchorCtr="0" anchor="t" bIns="91425" lIns="91425" rIns="91425" wrap="square" tIns="91425">
            <a:noAutofit/>
          </a:bodyPr>
          <a:lstStyle/>
          <a:p>
            <a:pPr indent="0" lvl="0" marL="0" rtl="0">
              <a:spcBef>
                <a:spcPts val="0"/>
              </a:spcBef>
              <a:buNone/>
            </a:pPr>
            <a:r>
              <a:rPr lang="en" sz="1400"/>
              <a:t>Kefasihan dalam bahasa Inggris hanya bisa dicapai dengan latihan. Jangan takut untuk  berbicara bahasa Inggris dengan teman-temanmu!</a:t>
            </a:r>
          </a:p>
        </p:txBody>
      </p:sp>
      <p:sp>
        <p:nvSpPr>
          <p:cNvPr id="158" name="Shape 158"/>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idx="1" type="body"/>
          </p:nvPr>
        </p:nvSpPr>
        <p:spPr>
          <a:xfrm>
            <a:off x="457200" y="1062650"/>
            <a:ext cx="8167500" cy="34056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Thania, Sisca. “Materi Dan Soal Bahasa Inggris 'Expressing Apology' Kelas 7 SMP.” Jagoan Bahasa Inggris, </a:t>
            </a:r>
            <a:r>
              <a:rPr lang="en" sz="1800" u="sng">
                <a:solidFill>
                  <a:schemeClr val="hlink"/>
                </a:solidFill>
                <a:hlinkClick r:id="rId3"/>
              </a:rPr>
              <a:t>www.jagoanbahasainggris.com/2017/04/materi-dan-soal-bahasa-inggris-expressing-apology-kelas-7-SMP.html</a:t>
            </a:r>
            <a:r>
              <a:rPr lang="en" sz="1800"/>
              <a:t>.</a:t>
            </a:r>
          </a:p>
          <a:p>
            <a:pPr indent="-342900" lvl="0" marL="457200" rtl="0">
              <a:spcBef>
                <a:spcPts val="0"/>
              </a:spcBef>
              <a:buSzPts val="1800"/>
              <a:buChar char="×"/>
            </a:pPr>
            <a:r>
              <a:rPr lang="en" sz="1800"/>
              <a:t>Thania, Sisca. “Materi Lengkap Pelajaran Bahasa Inggris SMP Kelas 7.” Jagoan Bahasa Inggris, </a:t>
            </a:r>
            <a:r>
              <a:rPr lang="en" sz="1800" u="sng">
                <a:solidFill>
                  <a:schemeClr val="hlink"/>
                </a:solidFill>
                <a:hlinkClick r:id="rId4"/>
              </a:rPr>
              <a:t>www.jagoanbahasainggris.com/2017/04/rangkuman-materi-pelajaran-bahasa-inggris-smp-kelas-7.html</a:t>
            </a:r>
            <a:r>
              <a:rPr lang="en" sz="1800"/>
              <a:t>.</a:t>
            </a:r>
          </a:p>
          <a:p>
            <a:pPr indent="0" lvl="0" marL="0" rtl="0">
              <a:spcBef>
                <a:spcPts val="0"/>
              </a:spcBef>
              <a:buNone/>
            </a:pPr>
            <a:r>
              <a:t/>
            </a:r>
            <a:endParaRPr sz="1800"/>
          </a:p>
        </p:txBody>
      </p:sp>
      <p:sp>
        <p:nvSpPr>
          <p:cNvPr id="164" name="Shape 164"/>
          <p:cNvSpPr txBox="1"/>
          <p:nvPr>
            <p:ph type="title"/>
          </p:nvPr>
        </p:nvSpPr>
        <p:spPr>
          <a:xfrm>
            <a:off x="457200" y="266725"/>
            <a:ext cx="5511300" cy="857400"/>
          </a:xfrm>
          <a:prstGeom prst="rect">
            <a:avLst/>
          </a:prstGeom>
        </p:spPr>
        <p:txBody>
          <a:bodyPr anchorCtr="0" anchor="b" bIns="91425" lIns="91425" rIns="91425" wrap="square" tIns="91425">
            <a:noAutofit/>
          </a:bodyPr>
          <a:lstStyle/>
          <a:p>
            <a:pPr indent="0" lvl="0" marL="0">
              <a:spcBef>
                <a:spcPts val="0"/>
              </a:spcBef>
              <a:buNone/>
            </a:pPr>
            <a:r>
              <a:rPr lang="en"/>
              <a:t>Bibliography</a:t>
            </a:r>
          </a:p>
        </p:txBody>
      </p:sp>
      <p:sp>
        <p:nvSpPr>
          <p:cNvPr id="165" name="Shape 165"/>
          <p:cNvSpPr txBox="1"/>
          <p:nvPr>
            <p:ph idx="2" type="body"/>
          </p:nvPr>
        </p:nvSpPr>
        <p:spPr>
          <a:xfrm>
            <a:off x="158225" y="4602225"/>
            <a:ext cx="6156900" cy="4650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 sz="1000">
                <a:solidFill>
                  <a:srgbClr val="B45F06"/>
                </a:solidFill>
              </a:rPr>
              <a:t>This template is free to use under </a:t>
            </a:r>
            <a:r>
              <a:rPr lang="en" sz="1000" u="sng">
                <a:solidFill>
                  <a:srgbClr val="B45F06"/>
                </a:solidFill>
                <a:hlinkClick r:id="rId5"/>
              </a:rPr>
              <a:t>Creative Commons Attribution license</a:t>
            </a:r>
            <a:r>
              <a:rPr lang="en" sz="1000">
                <a:solidFill>
                  <a:srgbClr val="B45F06"/>
                </a:solidFill>
              </a:rPr>
              <a:t>. You can keep the Credits slide or mention SlidesCarnival and other resources used in a slide footer.</a:t>
            </a:r>
          </a:p>
          <a:p>
            <a:pPr indent="0" lvl="0" marL="0" rtl="0">
              <a:spcBef>
                <a:spcPts val="0"/>
              </a:spcBef>
              <a:buNone/>
            </a:pPr>
            <a:r>
              <a:t/>
            </a:r>
            <a:endParaRPr b="1"/>
          </a:p>
        </p:txBody>
      </p:sp>
      <p:sp>
        <p:nvSpPr>
          <p:cNvPr id="166" name="Shape 166"/>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Shape 171"/>
          <p:cNvSpPr txBox="1"/>
          <p:nvPr>
            <p:ph idx="4294967295" type="ctrTitle"/>
          </p:nvPr>
        </p:nvSpPr>
        <p:spPr>
          <a:xfrm>
            <a:off x="2140050" y="872875"/>
            <a:ext cx="4863900" cy="1159800"/>
          </a:xfrm>
          <a:prstGeom prst="rect">
            <a:avLst/>
          </a:prstGeom>
        </p:spPr>
        <p:txBody>
          <a:bodyPr anchorCtr="0" anchor="b" bIns="91425" lIns="91425" rIns="91425" wrap="square" tIns="91425">
            <a:noAutofit/>
          </a:bodyPr>
          <a:lstStyle/>
          <a:p>
            <a:pPr indent="0" lvl="0" marL="0" rtl="0" algn="ctr">
              <a:spcBef>
                <a:spcPts val="0"/>
              </a:spcBef>
              <a:buNone/>
            </a:pPr>
            <a:r>
              <a:rPr lang="en" sz="6000">
                <a:solidFill>
                  <a:srgbClr val="FFFFFF"/>
                </a:solidFill>
              </a:rPr>
              <a:t>Thanks!</a:t>
            </a:r>
          </a:p>
        </p:txBody>
      </p:sp>
      <p:sp>
        <p:nvSpPr>
          <p:cNvPr id="172" name="Shape 172"/>
          <p:cNvSpPr txBox="1"/>
          <p:nvPr>
            <p:ph idx="4294967295" type="subTitle"/>
          </p:nvPr>
        </p:nvSpPr>
        <p:spPr>
          <a:xfrm>
            <a:off x="2140050" y="2072430"/>
            <a:ext cx="4863900" cy="784800"/>
          </a:xfrm>
          <a:prstGeom prst="rect">
            <a:avLst/>
          </a:prstGeom>
        </p:spPr>
        <p:txBody>
          <a:bodyPr anchorCtr="0" anchor="t" bIns="91425" lIns="91425" rIns="91425" wrap="square" tIns="91425">
            <a:noAutofit/>
          </a:bodyPr>
          <a:lstStyle/>
          <a:p>
            <a:pPr indent="0" lvl="0" marL="0" rtl="0" algn="ctr">
              <a:spcBef>
                <a:spcPts val="0"/>
              </a:spcBef>
              <a:buNone/>
            </a:pPr>
            <a:r>
              <a:rPr lang="en" sz="3600">
                <a:solidFill>
                  <a:srgbClr val="FFFFFF"/>
                </a:solidFill>
              </a:rPr>
              <a:t>Any questions?</a:t>
            </a:r>
          </a:p>
        </p:txBody>
      </p:sp>
      <p:sp>
        <p:nvSpPr>
          <p:cNvPr id="173" name="Shape 173"/>
          <p:cNvSpPr txBox="1"/>
          <p:nvPr>
            <p:ph idx="4294967295" type="body"/>
          </p:nvPr>
        </p:nvSpPr>
        <p:spPr>
          <a:xfrm>
            <a:off x="2140050" y="2896928"/>
            <a:ext cx="4863900" cy="1373700"/>
          </a:xfrm>
          <a:prstGeom prst="rect">
            <a:avLst/>
          </a:prstGeom>
        </p:spPr>
        <p:txBody>
          <a:bodyPr anchorCtr="0" anchor="t" bIns="91425" lIns="91425" rIns="91425" wrap="square" tIns="91425">
            <a:noAutofit/>
          </a:bodyPr>
          <a:lstStyle/>
          <a:p>
            <a:pPr indent="0" lvl="0" marL="0" rtl="0" algn="ctr">
              <a:spcBef>
                <a:spcPts val="0"/>
              </a:spcBef>
              <a:buNone/>
            </a:pPr>
            <a:r>
              <a:rPr lang="en" sz="1400">
                <a:solidFill>
                  <a:srgbClr val="FFFFFF"/>
                </a:solidFill>
              </a:rPr>
              <a:t>You can find me at:</a:t>
            </a:r>
          </a:p>
          <a:p>
            <a:pPr indent="0" lvl="0" marL="0" rtl="0" algn="ctr">
              <a:spcBef>
                <a:spcPts val="0"/>
              </a:spcBef>
              <a:buNone/>
            </a:pPr>
            <a:r>
              <a:rPr lang="en" sz="1400">
                <a:solidFill>
                  <a:srgbClr val="FFFFFF"/>
                </a:solidFill>
              </a:rPr>
              <a:t>Instagram: @aannisasalsabila</a:t>
            </a:r>
          </a:p>
          <a:p>
            <a:pPr indent="0" lvl="0" marL="0" rtl="0" algn="ctr">
              <a:spcBef>
                <a:spcPts val="0"/>
              </a:spcBef>
              <a:buNone/>
            </a:pPr>
            <a:r>
              <a:rPr lang="en" sz="1400">
                <a:solidFill>
                  <a:srgbClr val="FFFFFF"/>
                </a:solidFill>
              </a:rPr>
              <a:t>Email: annisa.salsabila4413@gmail.com</a:t>
            </a:r>
          </a:p>
        </p:txBody>
      </p:sp>
      <p:sp>
        <p:nvSpPr>
          <p:cNvPr id="174" name="Shape 174"/>
          <p:cNvSpPr/>
          <p:nvPr/>
        </p:nvSpPr>
        <p:spPr>
          <a:xfrm>
            <a:off x="4045797" y="317805"/>
            <a:ext cx="1052391" cy="643569"/>
          </a:xfrm>
          <a:custGeom>
            <a:pathLst>
              <a:path extrusionOk="0" h="12216" w="19978">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073763"/>
          </a:solidFill>
          <a:ln>
            <a:noFill/>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Shape 65"/>
          <p:cNvSpPr txBox="1"/>
          <p:nvPr>
            <p:ph idx="4294967295" type="ctrTitle"/>
          </p:nvPr>
        </p:nvSpPr>
        <p:spPr>
          <a:xfrm>
            <a:off x="1275150" y="2337625"/>
            <a:ext cx="6593700" cy="1159800"/>
          </a:xfrm>
          <a:prstGeom prst="rect">
            <a:avLst/>
          </a:prstGeom>
        </p:spPr>
        <p:txBody>
          <a:bodyPr anchorCtr="0" anchor="b" bIns="91425" lIns="91425" rIns="91425" wrap="square" tIns="91425">
            <a:noAutofit/>
          </a:bodyPr>
          <a:lstStyle/>
          <a:p>
            <a:pPr indent="0" lvl="0" marL="0" algn="ctr">
              <a:spcBef>
                <a:spcPts val="0"/>
              </a:spcBef>
              <a:buNone/>
            </a:pPr>
            <a:r>
              <a:rPr lang="en" sz="6000">
                <a:solidFill>
                  <a:srgbClr val="FFFFFF"/>
                </a:solidFill>
              </a:rPr>
              <a:t>Welcome!</a:t>
            </a:r>
          </a:p>
        </p:txBody>
      </p:sp>
      <p:sp>
        <p:nvSpPr>
          <p:cNvPr id="66" name="Shape 66"/>
          <p:cNvSpPr txBox="1"/>
          <p:nvPr>
            <p:ph idx="4294967295" type="subTitle"/>
          </p:nvPr>
        </p:nvSpPr>
        <p:spPr>
          <a:xfrm>
            <a:off x="1275150" y="3345594"/>
            <a:ext cx="6593700" cy="1519800"/>
          </a:xfrm>
          <a:prstGeom prst="rect">
            <a:avLst/>
          </a:prstGeom>
        </p:spPr>
        <p:txBody>
          <a:bodyPr anchorCtr="0" anchor="t" bIns="91425" lIns="91425" rIns="91425" wrap="square" tIns="91425">
            <a:noAutofit/>
          </a:bodyPr>
          <a:lstStyle/>
          <a:p>
            <a:pPr indent="-69850" lvl="0" marL="0" rtl="0" algn="ctr">
              <a:spcBef>
                <a:spcPts val="0"/>
              </a:spcBef>
              <a:buClr>
                <a:schemeClr val="dk1"/>
              </a:buClr>
              <a:buSzPts val="1100"/>
              <a:buFont typeface="Arial"/>
              <a:buNone/>
            </a:pPr>
            <a:r>
              <a:rPr b="1" lang="en" sz="1400">
                <a:solidFill>
                  <a:srgbClr val="FFFFFF"/>
                </a:solidFill>
              </a:rPr>
              <a:t>Today’s lesson is about apology. I hope you are excited to learn it!</a:t>
            </a:r>
          </a:p>
          <a:p>
            <a:pPr indent="-69850" lvl="0" marL="0" algn="ctr">
              <a:spcBef>
                <a:spcPts val="0"/>
              </a:spcBef>
              <a:buClr>
                <a:schemeClr val="dk1"/>
              </a:buClr>
              <a:buSzPts val="1100"/>
              <a:buFont typeface="Arial"/>
              <a:buNone/>
            </a:pPr>
            <a:r>
              <a:t/>
            </a:r>
            <a:endParaRPr b="1" sz="1000">
              <a:solidFill>
                <a:srgbClr val="FFFFFF"/>
              </a:solidFill>
            </a:endParaRPr>
          </a:p>
        </p:txBody>
      </p:sp>
      <p:sp>
        <p:nvSpPr>
          <p:cNvPr id="67" name="Shape 67"/>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457200" y="434575"/>
            <a:ext cx="5994900" cy="857400"/>
          </a:xfrm>
          <a:prstGeom prst="rect">
            <a:avLst/>
          </a:prstGeom>
        </p:spPr>
        <p:txBody>
          <a:bodyPr anchorCtr="0" anchor="b" bIns="91425" lIns="91425" rIns="91425" wrap="square" tIns="91425">
            <a:noAutofit/>
          </a:bodyPr>
          <a:lstStyle/>
          <a:p>
            <a:pPr indent="0" lvl="0" marL="0" rtl="0">
              <a:spcBef>
                <a:spcPts val="0"/>
              </a:spcBef>
              <a:buNone/>
            </a:pPr>
            <a:r>
              <a:rPr lang="en"/>
              <a:t>Materi Dalam Unit Ini</a:t>
            </a:r>
          </a:p>
        </p:txBody>
      </p:sp>
      <p:sp>
        <p:nvSpPr>
          <p:cNvPr id="73" name="Shape 73"/>
          <p:cNvSpPr txBox="1"/>
          <p:nvPr>
            <p:ph idx="2" type="body"/>
          </p:nvPr>
        </p:nvSpPr>
        <p:spPr>
          <a:xfrm>
            <a:off x="3293406" y="1297425"/>
            <a:ext cx="2675100" cy="2637900"/>
          </a:xfrm>
          <a:prstGeom prst="rect">
            <a:avLst/>
          </a:prstGeom>
        </p:spPr>
        <p:txBody>
          <a:bodyPr anchorCtr="0" anchor="t" bIns="91425" lIns="91425" rIns="91425" wrap="square" tIns="91425">
            <a:noAutofit/>
          </a:bodyPr>
          <a:lstStyle/>
          <a:p>
            <a:pPr indent="0" lvl="0" marL="0" rtl="0">
              <a:spcBef>
                <a:spcPts val="0"/>
              </a:spcBef>
              <a:buNone/>
            </a:pPr>
            <a:r>
              <a:rPr b="1" lang="en" sz="1200"/>
              <a:t>Accepting apology</a:t>
            </a:r>
          </a:p>
          <a:p>
            <a:pPr indent="0" lvl="0" marL="0" rtl="0">
              <a:spcBef>
                <a:spcPts val="0"/>
              </a:spcBef>
              <a:buNone/>
            </a:pPr>
            <a:r>
              <a:rPr lang="en" sz="1200"/>
              <a:t>Selain meminta maaf, murid-murid akan juga belajar bagaimana menanggapi permintaan maaf dengan ungkapan-ungkapan seperti "It's fine"/ "It's okay"/ "It's alright", That's fine/ That's okay/ That's alright", Forget it","Don't worry about it","It doesn't matter","Don't mention it","Don't apologize", dan "Never mind".</a:t>
            </a:r>
          </a:p>
          <a:p>
            <a:pPr indent="-69850" lvl="0" marL="0" rtl="0">
              <a:spcBef>
                <a:spcPts val="0"/>
              </a:spcBef>
              <a:buClr>
                <a:schemeClr val="dk1"/>
              </a:buClr>
              <a:buSzPts val="1100"/>
              <a:buFont typeface="Arial"/>
              <a:buNone/>
            </a:pPr>
            <a:r>
              <a:t/>
            </a:r>
            <a:endParaRPr b="1" sz="1200"/>
          </a:p>
        </p:txBody>
      </p:sp>
      <p:sp>
        <p:nvSpPr>
          <p:cNvPr id="74" name="Shape 74"/>
          <p:cNvSpPr txBox="1"/>
          <p:nvPr>
            <p:ph idx="1" type="body"/>
          </p:nvPr>
        </p:nvSpPr>
        <p:spPr>
          <a:xfrm>
            <a:off x="457200" y="1297425"/>
            <a:ext cx="2675100" cy="26379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b="1" lang="en" sz="1200"/>
              <a:t>Expressing apology</a:t>
            </a:r>
          </a:p>
          <a:p>
            <a:pPr indent="-69850" lvl="0" marL="0">
              <a:spcBef>
                <a:spcPts val="0"/>
              </a:spcBef>
              <a:buClr>
                <a:schemeClr val="dk1"/>
              </a:buClr>
              <a:buSzPts val="1100"/>
              <a:buFont typeface="Arial"/>
              <a:buNone/>
            </a:pPr>
            <a:r>
              <a:rPr lang="en" sz="1200"/>
              <a:t>Dalam pelajaran ini, siswa akan belajar bagaimana meminta maaf dalam bahasa inggris dengan ungkapan-ungkapan seperti "Sorry", "I'm so sorry", "I'm terribly sorry", "Sorry, It was my fault", "I do apologize for...", "Please, forgive me for...", "Please, accept my apology", "Pardon me" ,"I apologize for my attitude", "I'm sorry, I shouldn't have done that", "I am ashamed for what I have done, please forgive me"</a:t>
            </a:r>
          </a:p>
        </p:txBody>
      </p:sp>
      <p:sp>
        <p:nvSpPr>
          <p:cNvPr id="75" name="Shape 75"/>
          <p:cNvSpPr txBox="1"/>
          <p:nvPr>
            <p:ph idx="2" type="body"/>
          </p:nvPr>
        </p:nvSpPr>
        <p:spPr>
          <a:xfrm>
            <a:off x="457200" y="3823850"/>
            <a:ext cx="5511300" cy="1141200"/>
          </a:xfrm>
          <a:prstGeom prst="rect">
            <a:avLst/>
          </a:prstGeom>
        </p:spPr>
        <p:txBody>
          <a:bodyPr anchorCtr="0" anchor="t" bIns="91425" lIns="91425" rIns="91425" wrap="square" tIns="91425">
            <a:noAutofit/>
          </a:bodyPr>
          <a:lstStyle/>
          <a:p>
            <a:pPr indent="-69850" lvl="0" marL="0" rtl="0">
              <a:spcBef>
                <a:spcPts val="0"/>
              </a:spcBef>
              <a:spcAft>
                <a:spcPts val="0"/>
              </a:spcAft>
              <a:buClr>
                <a:schemeClr val="dk1"/>
              </a:buClr>
              <a:buSzPts val="1100"/>
              <a:buFont typeface="Arial"/>
              <a:buNone/>
            </a:pPr>
            <a:r>
              <a:t/>
            </a:r>
            <a:endParaRPr sz="1000">
              <a:solidFill>
                <a:srgbClr val="B45F06"/>
              </a:solidFill>
            </a:endParaRPr>
          </a:p>
          <a:p>
            <a:pPr indent="0" lvl="0" marL="0" rtl="0">
              <a:spcBef>
                <a:spcPts val="0"/>
              </a:spcBef>
              <a:spcAft>
                <a:spcPts val="0"/>
              </a:spcAft>
              <a:buNone/>
            </a:pPr>
            <a:r>
              <a:t/>
            </a:r>
            <a:endParaRPr sz="1000">
              <a:solidFill>
                <a:srgbClr val="B45F06"/>
              </a:solidFill>
            </a:endParaRPr>
          </a:p>
        </p:txBody>
      </p:sp>
      <p:sp>
        <p:nvSpPr>
          <p:cNvPr id="76" name="Shape 76"/>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ctrTitle"/>
          </p:nvPr>
        </p:nvSpPr>
        <p:spPr>
          <a:xfrm>
            <a:off x="685800" y="2878750"/>
            <a:ext cx="3914700" cy="1159800"/>
          </a:xfrm>
          <a:prstGeom prst="rect">
            <a:avLst/>
          </a:prstGeom>
        </p:spPr>
        <p:txBody>
          <a:bodyPr anchorCtr="0" anchor="b" bIns="91425" lIns="91425" rIns="91425" wrap="square" tIns="91425">
            <a:noAutofit/>
          </a:bodyPr>
          <a:lstStyle/>
          <a:p>
            <a:pPr indent="0" lvl="0" marL="0" rtl="0">
              <a:spcBef>
                <a:spcPts val="0"/>
              </a:spcBef>
              <a:buNone/>
            </a:pPr>
            <a:r>
              <a:rPr lang="en">
                <a:solidFill>
                  <a:srgbClr val="1155CC"/>
                </a:solidFill>
              </a:rPr>
              <a:t>1.</a:t>
            </a:r>
          </a:p>
          <a:p>
            <a:pPr indent="0" lvl="0" marL="0" rtl="0">
              <a:spcBef>
                <a:spcPts val="0"/>
              </a:spcBef>
              <a:buNone/>
            </a:pPr>
            <a:r>
              <a:rPr lang="en"/>
              <a:t>Expressing apology</a:t>
            </a:r>
          </a:p>
        </p:txBody>
      </p:sp>
      <p:sp>
        <p:nvSpPr>
          <p:cNvPr id="82" name="Shape 82"/>
          <p:cNvSpPr txBox="1"/>
          <p:nvPr>
            <p:ph idx="1" type="subTitle"/>
          </p:nvPr>
        </p:nvSpPr>
        <p:spPr>
          <a:xfrm>
            <a:off x="685800" y="4135454"/>
            <a:ext cx="3914700" cy="784800"/>
          </a:xfrm>
          <a:prstGeom prst="rect">
            <a:avLst/>
          </a:prstGeom>
        </p:spPr>
        <p:txBody>
          <a:bodyPr anchorCtr="0" anchor="t" bIns="91425" lIns="91425" rIns="91425" wrap="square" tIns="91425">
            <a:noAutofit/>
          </a:bodyPr>
          <a:lstStyle/>
          <a:p>
            <a:pPr indent="0" lvl="0" marL="0" rtl="0">
              <a:spcBef>
                <a:spcPts val="0"/>
              </a:spcBef>
              <a:buNone/>
            </a:pPr>
            <a:r>
              <a:rPr lang="en"/>
              <a:t>Mengucapkan maaf</a:t>
            </a:r>
          </a:p>
        </p:txBody>
      </p:sp>
      <p:sp>
        <p:nvSpPr>
          <p:cNvPr id="83" name="Shape 83"/>
          <p:cNvSpPr txBox="1"/>
          <p:nvPr>
            <p:ph idx="4294967295"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idx="1" type="body"/>
          </p:nvPr>
        </p:nvSpPr>
        <p:spPr>
          <a:xfrm>
            <a:off x="2483400" y="836100"/>
            <a:ext cx="4177200" cy="3471300"/>
          </a:xfrm>
          <a:prstGeom prst="rect">
            <a:avLst/>
          </a:prstGeom>
        </p:spPr>
        <p:txBody>
          <a:bodyPr anchorCtr="0" anchor="ctr" bIns="91425" lIns="91425" rIns="91425" wrap="square" tIns="91425">
            <a:noAutofit/>
          </a:bodyPr>
          <a:lstStyle/>
          <a:p>
            <a:pPr indent="0" lvl="0" marL="0">
              <a:spcBef>
                <a:spcPts val="0"/>
              </a:spcBef>
              <a:buNone/>
            </a:pPr>
            <a:r>
              <a:rPr lang="en"/>
              <a:t>“</a:t>
            </a:r>
            <a:r>
              <a:rPr lang="en"/>
              <a:t>More people should apologize, and more people should accept apologies when sincerely made.</a:t>
            </a:r>
            <a:r>
              <a:rPr lang="en"/>
              <a:t>”</a:t>
            </a:r>
          </a:p>
          <a:p>
            <a:pPr indent="0" lvl="0" marL="0">
              <a:spcBef>
                <a:spcPts val="0"/>
              </a:spcBef>
              <a:buNone/>
            </a:pPr>
            <a:r>
              <a:rPr lang="en"/>
              <a:t>-George LeMond</a:t>
            </a:r>
          </a:p>
        </p:txBody>
      </p:sp>
      <p:sp>
        <p:nvSpPr>
          <p:cNvPr id="89" name="Shape 89"/>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4294967295" type="ctrTitle"/>
          </p:nvPr>
        </p:nvSpPr>
        <p:spPr>
          <a:xfrm>
            <a:off x="2524850" y="2226175"/>
            <a:ext cx="4094400" cy="1159800"/>
          </a:xfrm>
          <a:prstGeom prst="rect">
            <a:avLst/>
          </a:prstGeom>
        </p:spPr>
        <p:txBody>
          <a:bodyPr anchorCtr="0" anchor="b" bIns="91425" lIns="91425" rIns="91425" wrap="square" tIns="91425">
            <a:noAutofit/>
          </a:bodyPr>
          <a:lstStyle/>
          <a:p>
            <a:pPr indent="0" lvl="0" marL="0" rtl="0" algn="ctr">
              <a:spcBef>
                <a:spcPts val="0"/>
              </a:spcBef>
              <a:buNone/>
            </a:pPr>
            <a:r>
              <a:rPr lang="en" sz="6000">
                <a:solidFill>
                  <a:srgbClr val="FFFFFF"/>
                </a:solidFill>
              </a:rPr>
              <a:t>1.</a:t>
            </a:r>
          </a:p>
        </p:txBody>
      </p:sp>
      <p:sp>
        <p:nvSpPr>
          <p:cNvPr id="95" name="Shape 95"/>
          <p:cNvSpPr txBox="1"/>
          <p:nvPr>
            <p:ph idx="4294967295" type="subTitle"/>
          </p:nvPr>
        </p:nvSpPr>
        <p:spPr>
          <a:xfrm>
            <a:off x="2524850" y="3255355"/>
            <a:ext cx="4094400" cy="784800"/>
          </a:xfrm>
          <a:prstGeom prst="rect">
            <a:avLst/>
          </a:prstGeom>
        </p:spPr>
        <p:txBody>
          <a:bodyPr anchorCtr="0" anchor="t" bIns="91425" lIns="91425" rIns="91425" wrap="square" tIns="91425">
            <a:noAutofit/>
          </a:bodyPr>
          <a:lstStyle/>
          <a:p>
            <a:pPr indent="0" lvl="0" marL="0" rtl="0" algn="ctr">
              <a:spcBef>
                <a:spcPts val="0"/>
              </a:spcBef>
              <a:buNone/>
            </a:pPr>
            <a:r>
              <a:rPr lang="en" sz="3600">
                <a:solidFill>
                  <a:srgbClr val="FFFFFF"/>
                </a:solidFill>
              </a:rPr>
              <a:t>Expressing apology</a:t>
            </a:r>
          </a:p>
        </p:txBody>
      </p:sp>
      <p:sp>
        <p:nvSpPr>
          <p:cNvPr id="96" name="Shape 96"/>
          <p:cNvSpPr/>
          <p:nvPr/>
        </p:nvSpPr>
        <p:spPr>
          <a:xfrm>
            <a:off x="4752245" y="839202"/>
            <a:ext cx="1343513" cy="1361401"/>
          </a:xfrm>
          <a:custGeom>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buNone/>
            </a:pPr>
            <a:r>
              <a:t/>
            </a:r>
            <a:endParaRPr>
              <a:solidFill>
                <a:srgbClr val="6D9EEB"/>
              </a:solidFill>
            </a:endParaRPr>
          </a:p>
        </p:txBody>
      </p:sp>
      <p:sp>
        <p:nvSpPr>
          <p:cNvPr id="97" name="Shape 97"/>
          <p:cNvSpPr/>
          <p:nvPr/>
        </p:nvSpPr>
        <p:spPr>
          <a:xfrm rot="1472949">
            <a:off x="3519532" y="1451605"/>
            <a:ext cx="785493" cy="765157"/>
          </a:xfrm>
          <a:custGeom>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buNone/>
            </a:pPr>
            <a:r>
              <a:t/>
            </a:r>
            <a:endParaRPr>
              <a:solidFill>
                <a:srgbClr val="6D9EEB"/>
              </a:solidFill>
            </a:endParaRPr>
          </a:p>
        </p:txBody>
      </p:sp>
      <p:sp>
        <p:nvSpPr>
          <p:cNvPr id="98" name="Shape 98"/>
          <p:cNvSpPr/>
          <p:nvPr/>
        </p:nvSpPr>
        <p:spPr>
          <a:xfrm>
            <a:off x="4492396" y="709100"/>
            <a:ext cx="343890" cy="334173"/>
          </a:xfrm>
          <a:custGeom>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buNone/>
            </a:pPr>
            <a:r>
              <a:t/>
            </a:r>
            <a:endParaRPr>
              <a:solidFill>
                <a:srgbClr val="6D9EEB"/>
              </a:solidFill>
            </a:endParaRPr>
          </a:p>
        </p:txBody>
      </p:sp>
      <p:sp>
        <p:nvSpPr>
          <p:cNvPr id="99" name="Shape 99"/>
          <p:cNvSpPr/>
          <p:nvPr/>
        </p:nvSpPr>
        <p:spPr>
          <a:xfrm rot="2487341">
            <a:off x="4271227" y="2158509"/>
            <a:ext cx="244676" cy="237762"/>
          </a:xfrm>
          <a:custGeom>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rIns="91425" wrap="square" tIns="91425">
            <a:noAutofit/>
          </a:bodyPr>
          <a:lstStyle/>
          <a:p>
            <a:pPr indent="0" lvl="0" marL="0" rtl="0">
              <a:spcBef>
                <a:spcPts val="0"/>
              </a:spcBef>
              <a:buNone/>
            </a:pPr>
            <a:r>
              <a:t/>
            </a:r>
            <a:endParaRPr>
              <a:solidFill>
                <a:srgbClr val="6D9EEB"/>
              </a:solidFill>
            </a:endParaRPr>
          </a:p>
        </p:txBody>
      </p:sp>
      <p:sp>
        <p:nvSpPr>
          <p:cNvPr id="100" name="Shape 100"/>
          <p:cNvSpPr txBox="1"/>
          <p:nvPr>
            <p:ph idx="12" type="sldNum"/>
          </p:nvPr>
        </p:nvSpPr>
        <p:spPr>
          <a:xfrm>
            <a:off x="4297650"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idx="4294967295" type="ctrTitle"/>
          </p:nvPr>
        </p:nvSpPr>
        <p:spPr>
          <a:xfrm>
            <a:off x="1752975" y="1157775"/>
            <a:ext cx="5637900" cy="1159800"/>
          </a:xfrm>
          <a:prstGeom prst="rect">
            <a:avLst/>
          </a:prstGeom>
        </p:spPr>
        <p:txBody>
          <a:bodyPr anchorCtr="0" anchor="b" bIns="91425" lIns="91425" rIns="91425" wrap="square" tIns="91425">
            <a:noAutofit/>
          </a:bodyPr>
          <a:lstStyle/>
          <a:p>
            <a:pPr indent="0" lvl="0" marL="0" rtl="0" algn="ctr">
              <a:spcBef>
                <a:spcPts val="0"/>
              </a:spcBef>
              <a:buNone/>
            </a:pPr>
            <a:r>
              <a:rPr lang="en" sz="7200">
                <a:solidFill>
                  <a:srgbClr val="FFFFFF"/>
                </a:solidFill>
              </a:rPr>
              <a:t>Background</a:t>
            </a:r>
          </a:p>
        </p:txBody>
      </p:sp>
      <p:sp>
        <p:nvSpPr>
          <p:cNvPr id="106" name="Shape 106"/>
          <p:cNvSpPr txBox="1"/>
          <p:nvPr>
            <p:ph idx="4294967295" type="subTitle"/>
          </p:nvPr>
        </p:nvSpPr>
        <p:spPr>
          <a:xfrm>
            <a:off x="1752975" y="2317579"/>
            <a:ext cx="5637900" cy="784800"/>
          </a:xfrm>
          <a:prstGeom prst="rect">
            <a:avLst/>
          </a:prstGeom>
        </p:spPr>
        <p:txBody>
          <a:bodyPr anchorCtr="0" anchor="t" bIns="91425" lIns="91425" rIns="91425" wrap="square" tIns="91425">
            <a:noAutofit/>
          </a:bodyPr>
          <a:lstStyle/>
          <a:p>
            <a:pPr indent="0" lvl="0" marL="0" rtl="0" algn="ctr">
              <a:spcBef>
                <a:spcPts val="0"/>
              </a:spcBef>
              <a:buNone/>
            </a:pPr>
            <a:r>
              <a:rPr lang="en">
                <a:solidFill>
                  <a:srgbClr val="FFFFFF"/>
                </a:solidFill>
              </a:rPr>
              <a:t>Di Amerika, orang-orang sering meminta maaf di kehidupan sehari-hari (seperti jika tidak sengaja bersenggolan atau jika mereka lupa tentang sesuatu), dan ucapan-ucapan apology menjadi penting sekali dalam kehidupan di Amerika. </a:t>
            </a:r>
          </a:p>
        </p:txBody>
      </p:sp>
      <p:sp>
        <p:nvSpPr>
          <p:cNvPr id="107" name="Shape 107"/>
          <p:cNvSpPr txBox="1"/>
          <p:nvPr>
            <p:ph idx="12" type="sldNum"/>
          </p:nvPr>
        </p:nvSpPr>
        <p:spPr>
          <a:xfrm>
            <a:off x="4297650" y="4447973"/>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rgbClr val="999999"/>
                </a:solidFill>
              </a:rPr>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84375"/>
            <a:ext cx="3905400" cy="661200"/>
          </a:xfrm>
          <a:prstGeom prst="rect">
            <a:avLst/>
          </a:prstGeom>
        </p:spPr>
        <p:txBody>
          <a:bodyPr anchorCtr="0" anchor="b" bIns="91425" lIns="91425" rIns="91425" wrap="square" tIns="91425">
            <a:noAutofit/>
          </a:bodyPr>
          <a:lstStyle/>
          <a:p>
            <a:pPr indent="0" lvl="0" marL="0">
              <a:spcBef>
                <a:spcPts val="0"/>
              </a:spcBef>
              <a:buNone/>
            </a:pPr>
            <a:r>
              <a:rPr lang="en" sz="3600"/>
              <a:t>Expressing apology</a:t>
            </a:r>
          </a:p>
        </p:txBody>
      </p:sp>
      <p:sp>
        <p:nvSpPr>
          <p:cNvPr id="113" name="Shape 113"/>
          <p:cNvSpPr txBox="1"/>
          <p:nvPr>
            <p:ph idx="1" type="body"/>
          </p:nvPr>
        </p:nvSpPr>
        <p:spPr>
          <a:xfrm>
            <a:off x="457200" y="945575"/>
            <a:ext cx="5511300" cy="3612000"/>
          </a:xfrm>
          <a:prstGeom prst="rect">
            <a:avLst/>
          </a:prstGeom>
        </p:spPr>
        <p:txBody>
          <a:bodyPr anchorCtr="0" anchor="t" bIns="91425" lIns="91425" rIns="91425" wrap="square" tIns="91425">
            <a:noAutofit/>
          </a:bodyPr>
          <a:lstStyle/>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Sorry (maaf)</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I'm so sorry/ I’m very sorry/ I’m terribly sorry  (aku sangat minta maaf)</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Sorry, It was my fault (maaf, itu salahku)</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I apologize for... (aku meminta maaf untuk...)</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Please, forgive me for... (tolong maafkan aku untuk...)</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Please accept my apology (tolong terima permintaan maafku)</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Pardon me (permisi)</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I’m sorry, please don't be mad at me (aku minta maaf, tolong jangan marah padaku)</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I'm sorry, I shouldn't have done that (maafkan aku, seharusnya aku tidak melakukan itu)</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I am ashamed for what I have done (aku sangat malu dengan apa yang sudah aku lakukan)</a:t>
            </a:r>
          </a:p>
          <a:p>
            <a:pPr indent="-295275" lvl="0" marL="457200" marR="355600" rtl="0" algn="just">
              <a:lnSpc>
                <a:spcPct val="140000"/>
              </a:lnSpc>
              <a:spcBef>
                <a:spcPts val="0"/>
              </a:spcBef>
              <a:spcAft>
                <a:spcPts val="900"/>
              </a:spcAft>
              <a:buClr>
                <a:srgbClr val="444444"/>
              </a:buClr>
              <a:buSzPts val="1050"/>
              <a:buFont typeface="Arial"/>
              <a:buChar char="×"/>
            </a:pPr>
            <a:r>
              <a:rPr lang="en" sz="1050">
                <a:solidFill>
                  <a:srgbClr val="444444"/>
                </a:solidFill>
                <a:latin typeface="Arial"/>
                <a:ea typeface="Arial"/>
                <a:cs typeface="Arial"/>
                <a:sym typeface="Arial"/>
              </a:rPr>
              <a:t>My bad (itu salahku)      *informal</a:t>
            </a:r>
          </a:p>
        </p:txBody>
      </p:sp>
      <p:sp>
        <p:nvSpPr>
          <p:cNvPr id="114" name="Shape 114"/>
          <p:cNvSpPr txBox="1"/>
          <p:nvPr>
            <p:ph idx="12" type="sldNum"/>
          </p:nvPr>
        </p:nvSpPr>
        <p:spPr>
          <a:xfrm>
            <a:off x="8480584" y="46736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ctrTitle"/>
          </p:nvPr>
        </p:nvSpPr>
        <p:spPr>
          <a:xfrm>
            <a:off x="685800" y="2878750"/>
            <a:ext cx="3914700" cy="1159800"/>
          </a:xfrm>
          <a:prstGeom prst="rect">
            <a:avLst/>
          </a:prstGeom>
        </p:spPr>
        <p:txBody>
          <a:bodyPr anchorCtr="0" anchor="b" bIns="91425" lIns="91425" rIns="91425" wrap="square" tIns="91425">
            <a:noAutofit/>
          </a:bodyPr>
          <a:lstStyle/>
          <a:p>
            <a:pPr indent="0" lvl="0" marL="0" rtl="0">
              <a:spcBef>
                <a:spcPts val="0"/>
              </a:spcBef>
              <a:buNone/>
            </a:pPr>
            <a:r>
              <a:rPr lang="en">
                <a:solidFill>
                  <a:srgbClr val="1155CC"/>
                </a:solidFill>
              </a:rPr>
              <a:t>2</a:t>
            </a:r>
            <a:r>
              <a:rPr lang="en">
                <a:solidFill>
                  <a:srgbClr val="1155CC"/>
                </a:solidFill>
              </a:rPr>
              <a:t>.</a:t>
            </a:r>
          </a:p>
          <a:p>
            <a:pPr indent="0" lvl="0" marL="0" rtl="0">
              <a:spcBef>
                <a:spcPts val="0"/>
              </a:spcBef>
              <a:buNone/>
            </a:pPr>
            <a:r>
              <a:rPr lang="en"/>
              <a:t>Accepting</a:t>
            </a:r>
            <a:r>
              <a:rPr lang="en"/>
              <a:t> apology</a:t>
            </a:r>
          </a:p>
        </p:txBody>
      </p:sp>
      <p:sp>
        <p:nvSpPr>
          <p:cNvPr id="120" name="Shape 120"/>
          <p:cNvSpPr txBox="1"/>
          <p:nvPr>
            <p:ph idx="1" type="subTitle"/>
          </p:nvPr>
        </p:nvSpPr>
        <p:spPr>
          <a:xfrm>
            <a:off x="685800" y="4135454"/>
            <a:ext cx="3914700" cy="784800"/>
          </a:xfrm>
          <a:prstGeom prst="rect">
            <a:avLst/>
          </a:prstGeom>
        </p:spPr>
        <p:txBody>
          <a:bodyPr anchorCtr="0" anchor="t" bIns="91425" lIns="91425" rIns="91425" wrap="square" tIns="91425">
            <a:noAutofit/>
          </a:bodyPr>
          <a:lstStyle/>
          <a:p>
            <a:pPr indent="0" lvl="0" marL="0" rtl="0">
              <a:spcBef>
                <a:spcPts val="0"/>
              </a:spcBef>
              <a:buNone/>
            </a:pPr>
            <a:r>
              <a:rPr lang="en"/>
              <a:t>Menerima ucapan  maaf</a:t>
            </a:r>
          </a:p>
        </p:txBody>
      </p:sp>
      <p:sp>
        <p:nvSpPr>
          <p:cNvPr id="121" name="Shape 121"/>
          <p:cNvSpPr txBox="1"/>
          <p:nvPr>
            <p:ph idx="4294967295" type="sldNum"/>
          </p:nvPr>
        </p:nvSpPr>
        <p:spPr>
          <a:xfrm>
            <a:off x="8480584" y="4673651"/>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