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Caveat"/>
      <p:regular r:id="rId12"/>
      <p:bold r:id="rId13"/>
    </p:embeddedFont>
    <p:embeddedFont>
      <p:font typeface="Abril Fatface"/>
      <p:regular r:id="rId14"/>
    </p:embeddedFont>
    <p:embeddedFont>
      <p:font typeface="Covered By Your Grac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bold.fntdata"/><Relationship Id="rId15" Type="http://schemas.openxmlformats.org/officeDocument/2006/relationships/font" Target="fonts/CoveredByYourGrace-regular.fntdata"/><Relationship Id="rId14" Type="http://schemas.openxmlformats.org/officeDocument/2006/relationships/font" Target="fonts/AbrilFatfac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3679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51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3679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3679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3679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515675" y="780975"/>
            <a:ext cx="2616300" cy="2299050"/>
          </a:xfrm>
          <a:custGeom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25" name="Shape 2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515675" y="780975"/>
            <a:ext cx="2616300" cy="2299050"/>
          </a:xfrm>
          <a:custGeom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30" name="Shape 3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34" name="Shape 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515675" y="780975"/>
            <a:ext cx="2616300" cy="2299050"/>
          </a:xfrm>
          <a:custGeom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36" name="Shape 3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515675" y="780975"/>
            <a:ext cx="2616300" cy="2299050"/>
          </a:xfrm>
          <a:custGeom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43" name="Shape 43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gant_gradient.png" id="45" name="Shape 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22925"/>
            <a:ext cx="9144000" cy="10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3679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lg" w="lg" type="none"/>
            <a:tailEnd len="lg" w="lg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Image background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300" y="505425"/>
            <a:ext cx="8049125" cy="4132625"/>
          </a:xfrm>
          <a:custGeom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 lim="8000"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339025" y="848825"/>
            <a:ext cx="6297600" cy="198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so hungry I could eat a horse</a:t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1377725" y="2965375"/>
            <a:ext cx="6271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vered By Your Grace"/>
                <a:ea typeface="Covered By Your Grace"/>
                <a:cs typeface="Covered By Your Grace"/>
                <a:sym typeface="Covered By Your Grace"/>
              </a:rPr>
              <a:t>Aku lapar sekali</a:t>
            </a:r>
            <a:endParaRPr sz="24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035900" y="1113750"/>
            <a:ext cx="2218200" cy="190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Going broke</a:t>
            </a:r>
            <a:endParaRPr sz="4800"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464000" y="1284750"/>
            <a:ext cx="5576400" cy="156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300">
                <a:latin typeface="Caveat"/>
                <a:ea typeface="Caveat"/>
                <a:cs typeface="Caveat"/>
                <a:sym typeface="Caveat"/>
              </a:rPr>
              <a:t>Bangkrut</a:t>
            </a:r>
            <a:endParaRPr sz="9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4294967295" type="ctrTitle"/>
          </p:nvPr>
        </p:nvSpPr>
        <p:spPr>
          <a:xfrm>
            <a:off x="1337375" y="821350"/>
            <a:ext cx="5183700" cy="318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cat is out of the bag</a:t>
            </a:r>
            <a:endParaRPr sz="6000"/>
          </a:p>
        </p:txBody>
      </p:sp>
      <p:sp>
        <p:nvSpPr>
          <p:cNvPr id="70" name="Shape 70"/>
          <p:cNvSpPr txBox="1"/>
          <p:nvPr>
            <p:ph idx="4294967295" type="subTitle"/>
          </p:nvPr>
        </p:nvSpPr>
        <p:spPr>
          <a:xfrm>
            <a:off x="1337375" y="2725750"/>
            <a:ext cx="4065000" cy="121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Rahasia telah terungkap</a:t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963818" y="2939212"/>
            <a:ext cx="282436" cy="26967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73" name="Shape 73"/>
            <p:cNvSpPr/>
            <p:nvPr/>
          </p:nvSpPr>
          <p:spPr>
            <a:xfrm>
              <a:off x="6808525" y="3819150"/>
              <a:ext cx="211875" cy="211900"/>
            </a:xfrm>
            <a:custGeom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654650" y="3665275"/>
              <a:ext cx="409100" cy="409125"/>
            </a:xfrm>
            <a:custGeom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76" name="Shape 76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Shape 80"/>
          <p:cNvSpPr/>
          <p:nvPr/>
        </p:nvSpPr>
        <p:spPr>
          <a:xfrm rot="2466694">
            <a:off x="5597865" y="1756422"/>
            <a:ext cx="392403" cy="374680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 rot="-1609568">
            <a:off x="6110709" y="1895084"/>
            <a:ext cx="282387" cy="269632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 rot="2926471">
            <a:off x="7823017" y="2108704"/>
            <a:ext cx="211468" cy="201917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-1609175">
            <a:off x="6942934" y="755896"/>
            <a:ext cx="190566" cy="18195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