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Vidaloka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22" Type="http://schemas.openxmlformats.org/officeDocument/2006/relationships/font" Target="fonts/Vidaloka-regular.fntdata"/><Relationship Id="rId10" Type="http://schemas.openxmlformats.org/officeDocument/2006/relationships/slide" Target="slides/slide6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solidFill>
          <a:srgbClr val="1D1D1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1400"/>
              <a:buNone/>
              <a:defRPr/>
            </a:lvl1pPr>
            <a:lvl2pPr lvl="1" algn="ctr">
              <a:spcBef>
                <a:spcPts val="0"/>
              </a:spcBef>
              <a:buSzPts val="1400"/>
              <a:buNone/>
              <a:defRPr/>
            </a:lvl2pPr>
            <a:lvl3pPr lvl="2" algn="ctr">
              <a:spcBef>
                <a:spcPts val="0"/>
              </a:spcBef>
              <a:buSzPts val="1400"/>
              <a:buNone/>
              <a:defRPr/>
            </a:lvl3pPr>
            <a:lvl4pPr lvl="3" algn="ctr">
              <a:spcBef>
                <a:spcPts val="0"/>
              </a:spcBef>
              <a:buSzPts val="1400"/>
              <a:buNone/>
              <a:defRPr/>
            </a:lvl4pPr>
            <a:lvl5pPr lvl="4" algn="ctr">
              <a:spcBef>
                <a:spcPts val="0"/>
              </a:spcBef>
              <a:buSzPts val="1400"/>
              <a:buNone/>
              <a:defRPr/>
            </a:lvl5pPr>
            <a:lvl6pPr lvl="5" algn="ctr">
              <a:spcBef>
                <a:spcPts val="0"/>
              </a:spcBef>
              <a:buSzPts val="1400"/>
              <a:buNone/>
              <a:defRPr/>
            </a:lvl6pPr>
            <a:lvl7pPr lvl="6" algn="ctr">
              <a:spcBef>
                <a:spcPts val="0"/>
              </a:spcBef>
              <a:buSzPts val="1400"/>
              <a:buNone/>
              <a:defRPr/>
            </a:lvl7pPr>
            <a:lvl8pPr lvl="7" algn="ctr">
              <a:spcBef>
                <a:spcPts val="0"/>
              </a:spcBef>
              <a:buSzPts val="1400"/>
              <a:buNone/>
              <a:defRPr/>
            </a:lvl8pPr>
            <a:lvl9pPr lvl="8" algn="ctr">
              <a:spcBef>
                <a:spcPts val="0"/>
              </a:spcBef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bg>
      <p:bgPr>
        <a:solidFill>
          <a:srgbClr val="1D1D1B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</a:p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Shape 19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1400"/>
              <a:buNone/>
              <a:defRPr/>
            </a:lvl1pPr>
            <a:lvl2pPr lvl="1">
              <a:spcBef>
                <a:spcPts val="0"/>
              </a:spcBef>
              <a:buSzPts val="1400"/>
              <a:buNone/>
              <a:defRPr/>
            </a:lvl2pPr>
            <a:lvl3pPr lvl="2">
              <a:spcBef>
                <a:spcPts val="0"/>
              </a:spcBef>
              <a:buSzPts val="1400"/>
              <a:buNone/>
              <a:defRPr/>
            </a:lvl3pPr>
            <a:lvl4pPr lvl="3">
              <a:spcBef>
                <a:spcPts val="0"/>
              </a:spcBef>
              <a:buSzPts val="1400"/>
              <a:buNone/>
              <a:defRPr/>
            </a:lvl4pPr>
            <a:lvl5pPr lvl="4">
              <a:spcBef>
                <a:spcPts val="0"/>
              </a:spcBef>
              <a:buSzPts val="1400"/>
              <a:buNone/>
              <a:defRPr/>
            </a:lvl5pPr>
            <a:lvl6pPr lvl="5">
              <a:spcBef>
                <a:spcPts val="0"/>
              </a:spcBef>
              <a:buSzPts val="1400"/>
              <a:buNone/>
              <a:defRPr/>
            </a:lvl6pPr>
            <a:lvl7pPr lvl="6">
              <a:spcBef>
                <a:spcPts val="0"/>
              </a:spcBef>
              <a:buSzPts val="1400"/>
              <a:buNone/>
              <a:defRPr/>
            </a:lvl7pPr>
            <a:lvl8pPr lvl="7">
              <a:spcBef>
                <a:spcPts val="0"/>
              </a:spcBef>
              <a:buSzPts val="1400"/>
              <a:buNone/>
              <a:defRPr/>
            </a:lvl8pPr>
            <a:lvl9pPr lvl="8">
              <a:spcBef>
                <a:spcPts val="0"/>
              </a:spcBef>
              <a:buSzPts val="14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1400"/>
              <a:buNone/>
              <a:defRPr/>
            </a:lvl1pPr>
            <a:lvl2pPr lvl="1">
              <a:spcBef>
                <a:spcPts val="0"/>
              </a:spcBef>
              <a:buSzPts val="1400"/>
              <a:buNone/>
              <a:defRPr/>
            </a:lvl2pPr>
            <a:lvl3pPr lvl="2">
              <a:spcBef>
                <a:spcPts val="0"/>
              </a:spcBef>
              <a:buSzPts val="1400"/>
              <a:buNone/>
              <a:defRPr/>
            </a:lvl3pPr>
            <a:lvl4pPr lvl="3">
              <a:spcBef>
                <a:spcPts val="0"/>
              </a:spcBef>
              <a:buSzPts val="1400"/>
              <a:buNone/>
              <a:defRPr/>
            </a:lvl4pPr>
            <a:lvl5pPr lvl="4">
              <a:spcBef>
                <a:spcPts val="0"/>
              </a:spcBef>
              <a:buSzPts val="1400"/>
              <a:buNone/>
              <a:defRPr/>
            </a:lvl5pPr>
            <a:lvl6pPr lvl="5">
              <a:spcBef>
                <a:spcPts val="0"/>
              </a:spcBef>
              <a:buSzPts val="1400"/>
              <a:buNone/>
              <a:defRPr/>
            </a:lvl6pPr>
            <a:lvl7pPr lvl="6">
              <a:spcBef>
                <a:spcPts val="0"/>
              </a:spcBef>
              <a:buSzPts val="1400"/>
              <a:buNone/>
              <a:defRPr/>
            </a:lvl7pPr>
            <a:lvl8pPr lvl="7">
              <a:spcBef>
                <a:spcPts val="0"/>
              </a:spcBef>
              <a:buSzPts val="1400"/>
              <a:buNone/>
              <a:defRPr/>
            </a:lvl8pPr>
            <a:lvl9pPr lvl="8">
              <a:spcBef>
                <a:spcPts val="0"/>
              </a:spcBef>
              <a:buSzPts val="14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▫"/>
              <a:defRPr sz="1200"/>
            </a:lvl1pPr>
            <a:lvl2pPr lvl="1">
              <a:spcBef>
                <a:spcPts val="0"/>
              </a:spcBef>
              <a:buSzPts val="1200"/>
              <a:buChar char="▫"/>
              <a:defRPr sz="1200"/>
            </a:lvl2pPr>
            <a:lvl3pPr lvl="2">
              <a:spcBef>
                <a:spcPts val="0"/>
              </a:spcBef>
              <a:buSzPts val="1200"/>
              <a:buChar char="▫"/>
              <a:defRPr sz="1200"/>
            </a:lvl3pPr>
            <a:lvl4pPr lvl="3">
              <a:spcBef>
                <a:spcPts val="0"/>
              </a:spcBef>
              <a:buSzPts val="1200"/>
              <a:buChar char="▫"/>
              <a:defRPr sz="1200"/>
            </a:lvl4pPr>
            <a:lvl5pPr lvl="4">
              <a:spcBef>
                <a:spcPts val="0"/>
              </a:spcBef>
              <a:buSzPts val="1200"/>
              <a:buChar char="▫"/>
              <a:defRPr sz="1200"/>
            </a:lvl5pPr>
            <a:lvl6pPr lvl="5">
              <a:spcBef>
                <a:spcPts val="0"/>
              </a:spcBef>
              <a:buSzPts val="1200"/>
              <a:buChar char="▫"/>
              <a:defRPr sz="1200"/>
            </a:lvl6pPr>
            <a:lvl7pPr lvl="6">
              <a:spcBef>
                <a:spcPts val="0"/>
              </a:spcBef>
              <a:buSzPts val="1200"/>
              <a:buChar char="▫"/>
              <a:defRPr sz="1200"/>
            </a:lvl7pPr>
            <a:lvl8pPr lvl="7">
              <a:spcBef>
                <a:spcPts val="0"/>
              </a:spcBef>
              <a:buSzPts val="1200"/>
              <a:buChar char="▫"/>
              <a:defRPr sz="1200"/>
            </a:lvl8pPr>
            <a:lvl9pPr lvl="8">
              <a:spcBef>
                <a:spcPts val="0"/>
              </a:spcBef>
              <a:buSzPts val="1200"/>
              <a:buChar char="▫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▫"/>
              <a:defRPr sz="1200"/>
            </a:lvl1pPr>
            <a:lvl2pPr lvl="1">
              <a:spcBef>
                <a:spcPts val="0"/>
              </a:spcBef>
              <a:buSzPts val="1200"/>
              <a:buChar char="▫"/>
              <a:defRPr sz="1200"/>
            </a:lvl2pPr>
            <a:lvl3pPr lvl="2">
              <a:spcBef>
                <a:spcPts val="0"/>
              </a:spcBef>
              <a:buSzPts val="1200"/>
              <a:buChar char="▫"/>
              <a:defRPr sz="1200"/>
            </a:lvl3pPr>
            <a:lvl4pPr lvl="3">
              <a:spcBef>
                <a:spcPts val="0"/>
              </a:spcBef>
              <a:buSzPts val="1200"/>
              <a:buChar char="▫"/>
              <a:defRPr sz="1200"/>
            </a:lvl4pPr>
            <a:lvl5pPr lvl="4">
              <a:spcBef>
                <a:spcPts val="0"/>
              </a:spcBef>
              <a:buSzPts val="1200"/>
              <a:buChar char="▫"/>
              <a:defRPr sz="1200"/>
            </a:lvl5pPr>
            <a:lvl6pPr lvl="5">
              <a:spcBef>
                <a:spcPts val="0"/>
              </a:spcBef>
              <a:buSzPts val="1200"/>
              <a:buChar char="▫"/>
              <a:defRPr sz="1200"/>
            </a:lvl6pPr>
            <a:lvl7pPr lvl="6">
              <a:spcBef>
                <a:spcPts val="0"/>
              </a:spcBef>
              <a:buSzPts val="1200"/>
              <a:buChar char="▫"/>
              <a:defRPr sz="1200"/>
            </a:lvl7pPr>
            <a:lvl8pPr lvl="7">
              <a:spcBef>
                <a:spcPts val="0"/>
              </a:spcBef>
              <a:buSzPts val="1200"/>
              <a:buChar char="▫"/>
              <a:defRPr sz="1200"/>
            </a:lvl8pPr>
            <a:lvl9pPr lvl="8">
              <a:spcBef>
                <a:spcPts val="0"/>
              </a:spcBef>
              <a:buSzPts val="1200"/>
              <a:buChar char="▫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1400"/>
              <a:buNone/>
              <a:defRPr/>
            </a:lvl1pPr>
            <a:lvl2pPr lvl="1">
              <a:spcBef>
                <a:spcPts val="0"/>
              </a:spcBef>
              <a:buSzPts val="1400"/>
              <a:buNone/>
              <a:defRPr/>
            </a:lvl2pPr>
            <a:lvl3pPr lvl="2">
              <a:spcBef>
                <a:spcPts val="0"/>
              </a:spcBef>
              <a:buSzPts val="1400"/>
              <a:buNone/>
              <a:defRPr/>
            </a:lvl3pPr>
            <a:lvl4pPr lvl="3">
              <a:spcBef>
                <a:spcPts val="0"/>
              </a:spcBef>
              <a:buSzPts val="1400"/>
              <a:buNone/>
              <a:defRPr/>
            </a:lvl4pPr>
            <a:lvl5pPr lvl="4">
              <a:spcBef>
                <a:spcPts val="0"/>
              </a:spcBef>
              <a:buSzPts val="1400"/>
              <a:buNone/>
              <a:defRPr/>
            </a:lvl5pPr>
            <a:lvl6pPr lvl="5">
              <a:spcBef>
                <a:spcPts val="0"/>
              </a:spcBef>
              <a:buSzPts val="1400"/>
              <a:buNone/>
              <a:defRPr/>
            </a:lvl6pPr>
            <a:lvl7pPr lvl="6">
              <a:spcBef>
                <a:spcPts val="0"/>
              </a:spcBef>
              <a:buSzPts val="1400"/>
              <a:buNone/>
              <a:defRPr/>
            </a:lvl7pPr>
            <a:lvl8pPr lvl="7">
              <a:spcBef>
                <a:spcPts val="0"/>
              </a:spcBef>
              <a:buSzPts val="1400"/>
              <a:buNone/>
              <a:defRPr/>
            </a:lvl8pPr>
            <a:lvl9pPr lvl="8">
              <a:spcBef>
                <a:spcPts val="0"/>
              </a:spcBef>
              <a:buSzPts val="1400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ts val="1200"/>
              <a:buNone/>
              <a:defRPr sz="1200"/>
            </a:lvl1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dark">
    <p:bg>
      <p:bgPr>
        <a:solidFill>
          <a:srgbClr val="1D1D1B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light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fld id="{00000000-1234-1234-1234-123412341234}" type="slidenum">
              <a:rPr lang="en"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hyperlink" Target="http://www.slidescarnival.com/copyright-and-legal-informatio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Grammar: To Be (Part II)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2_ujcwvv_tj44-honey-fangs.jpg" id="54" name="Shape 54"/>
          <p:cNvPicPr preferRelativeResize="0"/>
          <p:nvPr/>
        </p:nvPicPr>
        <p:blipFill rotWithShape="1">
          <a:blip r:embed="rId3">
            <a:alphaModFix amt="80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x="5258900" y="228375"/>
            <a:ext cx="31488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000"/>
              <a:t>Materi dalam unit ini</a:t>
            </a:r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980050" y="1194900"/>
            <a:ext cx="3805500" cy="260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Simple past tense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Setelah mempelajari dasar-dasar “to be” di unit Grammar: To Be (Part I), murid-murid akan belajar tentang bentuk lampau dari topik yang mereka telah pelajari. Di unit ini, mereka akan belajar tentang “was” dan “were” dan penggunaannya dalam percakapan sehari-hari.</a:t>
            </a:r>
            <a:br>
              <a:rPr lang="en" sz="1100"/>
            </a:b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1779975" y="1899250"/>
            <a:ext cx="5583900" cy="1333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Yesterday's the past, tomorrow's the future, but today is a gift. That's why it's called the present.</a:t>
            </a:r>
            <a:br>
              <a:rPr lang="en"/>
            </a:br>
            <a:r>
              <a:rPr lang="en"/>
              <a:t>-Bill Keane</a:t>
            </a: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8_dqweaohsavc-olu-eletu.jpg" id="68" name="Shape 68"/>
          <p:cNvPicPr preferRelativeResize="0"/>
          <p:nvPr/>
        </p:nvPicPr>
        <p:blipFill rotWithShape="1">
          <a:blip r:embed="rId3">
            <a:alphaModFix amt="60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“Was” dan “Were”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5001650" y="1002775"/>
            <a:ext cx="3712800" cy="363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“Was” dan “were” digunakan seperti “is” dan “are”. </a:t>
            </a:r>
            <a:r>
              <a:rPr lang="en"/>
              <a:t>Perbedaannya</a:t>
            </a:r>
            <a:r>
              <a:rPr lang="en"/>
              <a:t> adalah “was” dan “were” digunakan jika aktivitas itu sudah berlalu, dan “I” juga dipasangkan dengan “was”. 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Was: I was, he was, she was, it was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I was eating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She was at home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He was tired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It was blue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Were: you were, we were, they were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You were smiling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We were at school</a:t>
            </a:r>
          </a:p>
          <a:p>
            <a:pPr indent="-311150" lvl="1" marL="914400" rtl="0">
              <a:spcBef>
                <a:spcPts val="0"/>
              </a:spcBef>
              <a:buSzPts val="1300"/>
              <a:buChar char="▫"/>
            </a:pPr>
            <a:r>
              <a:rPr lang="en"/>
              <a:t>They were hungry</a:t>
            </a:r>
          </a:p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4294967295" type="ctrTitle"/>
          </p:nvPr>
        </p:nvSpPr>
        <p:spPr>
          <a:xfrm>
            <a:off x="2486725" y="2729350"/>
            <a:ext cx="4170000" cy="623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Conversation</a:t>
            </a:r>
          </a:p>
        </p:txBody>
      </p:sp>
      <p:sp>
        <p:nvSpPr>
          <p:cNvPr id="77" name="Shape 77"/>
          <p:cNvSpPr txBox="1"/>
          <p:nvPr>
            <p:ph idx="4294967295" type="subTitle"/>
          </p:nvPr>
        </p:nvSpPr>
        <p:spPr>
          <a:xfrm>
            <a:off x="2486725" y="3106750"/>
            <a:ext cx="4170000" cy="78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Cobalah percakapan-percakapan berikut dengan teman-teman sekelas!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4054413" y="1577383"/>
            <a:ext cx="1035173" cy="1035155"/>
            <a:chOff x="6643075" y="3664250"/>
            <a:chExt cx="407950" cy="407975"/>
          </a:xfrm>
        </p:grpSpPr>
        <p:sp>
          <p:nvSpPr>
            <p:cNvPr id="79" name="Shape 79"/>
            <p:cNvSpPr/>
            <p:nvPr/>
          </p:nvSpPr>
          <p:spPr>
            <a:xfrm>
              <a:off x="6794075" y="3815250"/>
              <a:ext cx="211300" cy="211300"/>
            </a:xfrm>
            <a:custGeom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6643075" y="3664250"/>
              <a:ext cx="407950" cy="407975"/>
            </a:xfrm>
            <a:custGeom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Shape 81"/>
          <p:cNvGrpSpPr/>
          <p:nvPr/>
        </p:nvGrpSpPr>
        <p:grpSpPr>
          <a:xfrm rot="3241797">
            <a:off x="3457795" y="1763151"/>
            <a:ext cx="425620" cy="425596"/>
            <a:chOff x="576250" y="4319400"/>
            <a:chExt cx="442075" cy="442050"/>
          </a:xfrm>
        </p:grpSpPr>
        <p:sp>
          <p:nvSpPr>
            <p:cNvPr id="82" name="Shape 82"/>
            <p:cNvSpPr/>
            <p:nvPr/>
          </p:nvSpPr>
          <p:spPr>
            <a:xfrm>
              <a:off x="576250" y="4319400"/>
              <a:ext cx="442075" cy="442050"/>
            </a:xfrm>
            <a:custGeom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95725" y="4668875"/>
              <a:ext cx="73100" cy="73100"/>
            </a:xfrm>
            <a:custGeom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52350" y="4711500"/>
              <a:ext cx="46925" cy="46925"/>
            </a:xfrm>
            <a:custGeom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79300" y="4638450"/>
              <a:ext cx="46900" cy="46900"/>
            </a:xfrm>
            <a:custGeom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x="4235775" y="1483304"/>
            <a:ext cx="161807" cy="154500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 rot="2697385">
            <a:off x="5223262" y="1820301"/>
            <a:ext cx="245621" cy="234528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744300" y="2339601"/>
            <a:ext cx="98383" cy="93976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 rot="1280154">
            <a:off x="3980797" y="1468742"/>
            <a:ext cx="98367" cy="93971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 rot="1280082">
            <a:off x="4986221" y="2457575"/>
            <a:ext cx="160945" cy="153736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1_ung80sbsfmu-bench-accounting.jpg" id="95" name="Shape 95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1" type="body"/>
          </p:nvPr>
        </p:nvSpPr>
        <p:spPr>
          <a:xfrm>
            <a:off x="5162600" y="913125"/>
            <a:ext cx="3390900" cy="410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Michael: Hey mark! How are you?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Mark: I’m fine, thanks! How are you?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Michael: I’m good, thanks! Did you see what Lisa was doing yesterday?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Mark: Yes, she was painting a picture. I think it’s amazing. How about you?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Michael: I saw it too, and I think it was really cool. Lisa is really talented.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Mark: I agree. I know Lisa very well. We are friends, and we learned to paint together.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Michael: That’s cool! Do you want to go see her other paintings at the exhibition?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Mark: That’s where I’m going! Do you want to come with me?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Michael: Sure! I’m so excited to see them!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5283650" y="426525"/>
            <a:ext cx="3148800" cy="486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Conversation #1</a:t>
            </a: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6_hio3mrgxjt4-imani-clovis.jpg" id="103" name="Shape 103"/>
          <p:cNvPicPr preferRelativeResize="0"/>
          <p:nvPr/>
        </p:nvPicPr>
        <p:blipFill rotWithShape="1">
          <a:blip r:embed="rId3">
            <a:alphaModFix amt="63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5283600" y="352825"/>
            <a:ext cx="3148800" cy="35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Conversation #2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5001600" y="767450"/>
            <a:ext cx="3712800" cy="39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Amanda: Hey Carrie! Can you please help me with my math problem?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Carrie: Of course! Here, I’ll teach you.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Amanda: Thank you so much Carrie, you are so kind!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Carrie: You are welcome! We are friends, and we have to help each other.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Amanda: That is true. I am so happy to be your friend, Carrie. I know so many other people, but they are not as caring as you.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Carrie: I am so glad that you are my friend, too, Amanda. You always make me happy.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Amanda: You are my best friend!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Carrie: You are my best friend, too!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5_s6whfopdgky-angelina-litvin.jpg" id="111" name="Shape 111"/>
          <p:cNvPicPr preferRelativeResize="0"/>
          <p:nvPr/>
        </p:nvPicPr>
        <p:blipFill rotWithShape="1">
          <a:blip r:embed="rId3">
            <a:alphaModFix amt="83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title"/>
          </p:nvPr>
        </p:nvSpPr>
        <p:spPr>
          <a:xfrm>
            <a:off x="5283650" y="263175"/>
            <a:ext cx="3148800" cy="448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5001600" y="845900"/>
            <a:ext cx="3712800" cy="351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▫"/>
            </a:pPr>
            <a:r>
              <a:rPr lang="en" sz="1200"/>
              <a:t>Thania, Sisca. “Materi Lengkap Pelajaran Bahasa Inggris SMP Kelas 7.” Jagoan Bahasa Inggris, www.jagoanbahasainggris.com/2017/04/rangkuman-materi-pelajaran-bahasa-inggris-smp-kelas-7.html.</a:t>
            </a:r>
            <a:br>
              <a:rPr lang="en" sz="1200"/>
            </a:br>
          </a:p>
          <a:p>
            <a:pPr indent="-304800" lvl="0" marL="457200" rtl="0">
              <a:spcBef>
                <a:spcPts val="0"/>
              </a:spcBef>
              <a:buSzPts val="1200"/>
              <a:buChar char="▫"/>
            </a:pPr>
            <a:r>
              <a:rPr lang="en" sz="1200"/>
              <a:t>Thania, Sisca. “Penggunaan To Be (Am, Is, Are, Was, Were) Dalam Bahasa Inggris Kelas 7 SMP.” Jagoan Bahasa Inggris, www.jagoanbahasainggris.com/2017/04/penggunaan-to-be-dalam-bahasa-inggris-kelas-7-smp.html.</a:t>
            </a:r>
            <a:br>
              <a:rPr lang="en" sz="1200"/>
            </a:br>
            <a:br>
              <a:rPr lang="en" sz="1200"/>
            </a:b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5" name="Shape 115"/>
          <p:cNvSpPr txBox="1"/>
          <p:nvPr>
            <p:ph idx="4294967295" type="body"/>
          </p:nvPr>
        </p:nvSpPr>
        <p:spPr>
          <a:xfrm>
            <a:off x="4980050" y="4174025"/>
            <a:ext cx="3706500" cy="684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This template is free to use under </a:t>
            </a:r>
            <a:r>
              <a:rPr lang="en" sz="800" u="sng">
                <a:hlinkClick r:id="rId4"/>
              </a:rPr>
              <a:t>Creative Commons Attribution license</a:t>
            </a:r>
            <a:r>
              <a:rPr lang="en" sz="800"/>
              <a:t>. You can keep the Credits slide or mention SlidesCarnival and other resources used in a slide footer.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</a:p>
        </p:txBody>
      </p:sp>
      <p:sp>
        <p:nvSpPr>
          <p:cNvPr id="121" name="Shape 121"/>
          <p:cNvSpPr txBox="1"/>
          <p:nvPr>
            <p:ph idx="4294967295" type="ctrTitle"/>
          </p:nvPr>
        </p:nvSpPr>
        <p:spPr>
          <a:xfrm>
            <a:off x="1188450" y="1561300"/>
            <a:ext cx="6767100" cy="73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1D1D1B"/>
                </a:solidFill>
              </a:rPr>
              <a:t>THANKS!</a:t>
            </a:r>
          </a:p>
        </p:txBody>
      </p:sp>
      <p:sp>
        <p:nvSpPr>
          <p:cNvPr id="122" name="Shape 122"/>
          <p:cNvSpPr txBox="1"/>
          <p:nvPr>
            <p:ph idx="4294967295" type="subTitle"/>
          </p:nvPr>
        </p:nvSpPr>
        <p:spPr>
          <a:xfrm>
            <a:off x="1188450" y="2146600"/>
            <a:ext cx="6767100" cy="115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400"/>
              <a:t>Any questions?</a:t>
            </a:r>
          </a:p>
          <a:p>
            <a:pPr indent="-69850" lvl="0" marL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Instagram: @aannisasalsabila · email: annisa.salsabila4413@gmail.com</a:t>
            </a:r>
          </a:p>
        </p:txBody>
      </p:sp>
      <p:grpSp>
        <p:nvGrpSpPr>
          <p:cNvPr id="123" name="Shape 123"/>
          <p:cNvGrpSpPr/>
          <p:nvPr/>
        </p:nvGrpSpPr>
        <p:grpSpPr>
          <a:xfrm>
            <a:off x="4399008" y="449702"/>
            <a:ext cx="345971" cy="325505"/>
            <a:chOff x="5972700" y="2330200"/>
            <a:chExt cx="411625" cy="387275"/>
          </a:xfrm>
        </p:grpSpPr>
        <p:sp>
          <p:nvSpPr>
            <p:cNvPr id="124" name="Shape 124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