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7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Raleway"/>
      <p:regular r:id="rId8"/>
      <p:bold r:id="rId9"/>
      <p:italic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  <p:embeddedFont>
      <p:font typeface="Vidaloka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Italic.fntdata"/><Relationship Id="rId10" Type="http://schemas.openxmlformats.org/officeDocument/2006/relationships/font" Target="fonts/Raleway-italic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aleway-bold.fntdata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6" Type="http://schemas.openxmlformats.org/officeDocument/2006/relationships/font" Target="fonts/Vidaloka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">
    <p:bg>
      <p:bgPr>
        <a:solidFill>
          <a:srgbClr val="1D1D1B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373200" y="1373150"/>
            <a:ext cx="2397300" cy="23973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457500" y="1457250"/>
            <a:ext cx="2229000" cy="22290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1400"/>
              <a:buNone/>
              <a:defRPr/>
            </a:lvl1pPr>
            <a:lvl2pPr lvl="1" algn="ctr">
              <a:spcBef>
                <a:spcPts val="0"/>
              </a:spcBef>
              <a:buSzPts val="1400"/>
              <a:buNone/>
              <a:defRPr/>
            </a:lvl2pPr>
            <a:lvl3pPr lvl="2" algn="ctr">
              <a:spcBef>
                <a:spcPts val="0"/>
              </a:spcBef>
              <a:buSzPts val="1400"/>
              <a:buNone/>
              <a:defRPr/>
            </a:lvl3pPr>
            <a:lvl4pPr lvl="3" algn="ctr">
              <a:spcBef>
                <a:spcPts val="0"/>
              </a:spcBef>
              <a:buSzPts val="1400"/>
              <a:buNone/>
              <a:defRPr/>
            </a:lvl4pPr>
            <a:lvl5pPr lvl="4" algn="ctr">
              <a:spcBef>
                <a:spcPts val="0"/>
              </a:spcBef>
              <a:buSzPts val="1400"/>
              <a:buNone/>
              <a:defRPr/>
            </a:lvl5pPr>
            <a:lvl6pPr lvl="5" algn="ctr">
              <a:spcBef>
                <a:spcPts val="0"/>
              </a:spcBef>
              <a:buSzPts val="1400"/>
              <a:buNone/>
              <a:defRPr/>
            </a:lvl6pPr>
            <a:lvl7pPr lvl="6" algn="ctr">
              <a:spcBef>
                <a:spcPts val="0"/>
              </a:spcBef>
              <a:buSzPts val="1400"/>
              <a:buNone/>
              <a:defRPr/>
            </a:lvl7pPr>
            <a:lvl8pPr lvl="7" algn="ctr">
              <a:spcBef>
                <a:spcPts val="0"/>
              </a:spcBef>
              <a:buSzPts val="1400"/>
              <a:buNone/>
              <a:defRPr/>
            </a:lvl8pPr>
            <a:lvl9pPr lvl="8" algn="ctr">
              <a:spcBef>
                <a:spcPts val="0"/>
              </a:spcBef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ubtitle">
    <p:bg>
      <p:bgPr>
        <a:solidFill>
          <a:srgbClr val="1D1D1B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ctrTitle"/>
          </p:nvPr>
        </p:nvSpPr>
        <p:spPr>
          <a:xfrm>
            <a:off x="925200" y="925200"/>
            <a:ext cx="7293300" cy="3293100"/>
          </a:xfrm>
          <a:prstGeom prst="rect">
            <a:avLst/>
          </a:prstGeom>
          <a:solidFill>
            <a:srgbClr val="00010A">
              <a:alpha val="40770"/>
            </a:srgbClr>
          </a:solidFill>
        </p:spPr>
        <p:txBody>
          <a:bodyPr anchorCtr="0" anchor="ctr" bIns="91425" lIns="91425" rIns="91425" wrap="square" tIns="91425"/>
          <a:lstStyle>
            <a:lvl1pPr lvl="0" rtl="0" algn="ctr">
              <a:spcBef>
                <a:spcPts val="0"/>
              </a:spcBef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3453950" y="2763850"/>
            <a:ext cx="2236200" cy="784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 algn="ctr">
              <a:spcBef>
                <a:spcPts val="0"/>
              </a:spcBef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1188450" y="1194900"/>
            <a:ext cx="6767100" cy="2753700"/>
          </a:xfrm>
          <a:prstGeom prst="rect">
            <a:avLst/>
          </a:prstGeom>
          <a:noFill/>
          <a:ln cap="flat" cmpd="sng" w="9525">
            <a:solidFill>
              <a:srgbClr val="1D1D1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1188150" y="3948600"/>
            <a:ext cx="6767100" cy="11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1D1D1B"/>
                </a:solidFill>
              </a:rPr>
              <a:t>‹#›</a:t>
            </a:fld>
          </a:p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1779975" y="2161800"/>
            <a:ext cx="5583900" cy="8199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rtl="0" algn="ctr">
              <a:spcBef>
                <a:spcPts val="0"/>
              </a:spcBef>
              <a:buClr>
                <a:srgbClr val="1D1D1B"/>
              </a:buClr>
              <a:buSzPts val="1800"/>
              <a:buFont typeface="Montserrat"/>
              <a:buChar char="▫"/>
              <a:defRPr b="1" sz="1800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spcBef>
                <a:spcPts val="0"/>
              </a:spcBef>
              <a:buClr>
                <a:srgbClr val="1D1D1B"/>
              </a:buClr>
              <a:buSzPts val="1800"/>
              <a:buFont typeface="Montserrat"/>
              <a:buChar char="▫"/>
              <a:defRPr b="1" sz="1800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spcBef>
                <a:spcPts val="0"/>
              </a:spcBef>
              <a:buClr>
                <a:srgbClr val="1D1D1B"/>
              </a:buClr>
              <a:buSzPts val="1800"/>
              <a:buFont typeface="Montserrat"/>
              <a:buChar char="▫"/>
              <a:defRPr b="1" sz="1800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spcBef>
                <a:spcPts val="0"/>
              </a:spcBef>
              <a:buClr>
                <a:srgbClr val="1D1D1B"/>
              </a:buClr>
              <a:buSzPts val="1800"/>
              <a:buFont typeface="Montserrat"/>
              <a:buChar char="▫"/>
              <a:defRPr b="1" sz="1800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spcBef>
                <a:spcPts val="0"/>
              </a:spcBef>
              <a:buClr>
                <a:srgbClr val="1D1D1B"/>
              </a:buClr>
              <a:buSzPts val="1800"/>
              <a:buFont typeface="Montserrat"/>
              <a:buChar char="▫"/>
              <a:defRPr b="1" sz="1800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spcBef>
                <a:spcPts val="0"/>
              </a:spcBef>
              <a:buClr>
                <a:srgbClr val="1D1D1B"/>
              </a:buClr>
              <a:buSzPts val="1800"/>
              <a:buFont typeface="Montserrat"/>
              <a:buChar char="▫"/>
              <a:defRPr b="1" sz="1800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spcBef>
                <a:spcPts val="0"/>
              </a:spcBef>
              <a:buClr>
                <a:srgbClr val="1D1D1B"/>
              </a:buClr>
              <a:buSzPts val="1800"/>
              <a:buFont typeface="Montserrat"/>
              <a:buChar char="▫"/>
              <a:defRPr b="1" sz="1800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spcBef>
                <a:spcPts val="0"/>
              </a:spcBef>
              <a:buClr>
                <a:srgbClr val="1D1D1B"/>
              </a:buClr>
              <a:buSzPts val="1800"/>
              <a:buFont typeface="Montserrat"/>
              <a:buChar char="▫"/>
              <a:defRPr b="1" sz="1800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Clr>
                <a:srgbClr val="1D1D1B"/>
              </a:buClr>
              <a:buSzPts val="1800"/>
              <a:buFont typeface="Montserrat"/>
              <a:buChar char="▫"/>
              <a:defRPr b="1" sz="1800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9" name="Shape 19"/>
          <p:cNvSpPr txBox="1"/>
          <p:nvPr/>
        </p:nvSpPr>
        <p:spPr>
          <a:xfrm>
            <a:off x="3593400" y="212050"/>
            <a:ext cx="19572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lang="en" sz="7200">
                <a:solidFill>
                  <a:srgbClr val="1D1D1B"/>
                </a:solidFill>
                <a:latin typeface="Vidaloka"/>
                <a:ea typeface="Vidaloka"/>
                <a:cs typeface="Vidaloka"/>
                <a:sym typeface="Vidaloka"/>
              </a:rPr>
              <a:t>“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+ 1 colum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1D1D1B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5283650" y="205975"/>
            <a:ext cx="31488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1400"/>
              <a:buNone/>
              <a:defRPr/>
            </a:lvl1pPr>
            <a:lvl2pPr lvl="1">
              <a:spcBef>
                <a:spcPts val="0"/>
              </a:spcBef>
              <a:buSzPts val="1400"/>
              <a:buNone/>
              <a:defRPr/>
            </a:lvl2pPr>
            <a:lvl3pPr lvl="2">
              <a:spcBef>
                <a:spcPts val="0"/>
              </a:spcBef>
              <a:buSzPts val="1400"/>
              <a:buNone/>
              <a:defRPr/>
            </a:lvl3pPr>
            <a:lvl4pPr lvl="3">
              <a:spcBef>
                <a:spcPts val="0"/>
              </a:spcBef>
              <a:buSzPts val="1400"/>
              <a:buNone/>
              <a:defRPr/>
            </a:lvl4pPr>
            <a:lvl5pPr lvl="4">
              <a:spcBef>
                <a:spcPts val="0"/>
              </a:spcBef>
              <a:buSzPts val="1400"/>
              <a:buNone/>
              <a:defRPr/>
            </a:lvl5pPr>
            <a:lvl6pPr lvl="5">
              <a:spcBef>
                <a:spcPts val="0"/>
              </a:spcBef>
              <a:buSzPts val="1400"/>
              <a:buNone/>
              <a:defRPr/>
            </a:lvl6pPr>
            <a:lvl7pPr lvl="6">
              <a:spcBef>
                <a:spcPts val="0"/>
              </a:spcBef>
              <a:buSzPts val="1400"/>
              <a:buNone/>
              <a:defRPr/>
            </a:lvl7pPr>
            <a:lvl8pPr lvl="7">
              <a:spcBef>
                <a:spcPts val="0"/>
              </a:spcBef>
              <a:buSzPts val="1400"/>
              <a:buNone/>
              <a:defRPr/>
            </a:lvl8pPr>
            <a:lvl9pPr lvl="8">
              <a:spcBef>
                <a:spcPts val="0"/>
              </a:spcBef>
              <a:buSzPts val="14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5001600" y="1425025"/>
            <a:ext cx="3712800" cy="3329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Font typeface="Raleway"/>
              <a:buChar char="▫"/>
              <a:defRPr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SzPts val="1300"/>
              <a:buFont typeface="Raleway"/>
              <a:buChar char="▫"/>
              <a:defRPr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SzPts val="1300"/>
              <a:buFont typeface="Raleway"/>
              <a:buChar char="▫"/>
              <a:defRPr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SzPts val="1300"/>
              <a:buFont typeface="Raleway"/>
              <a:buChar char="▫"/>
              <a:defRPr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SzPts val="1300"/>
              <a:buFont typeface="Raleway"/>
              <a:buChar char="▫"/>
              <a:defRPr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SzPts val="1300"/>
              <a:buFont typeface="Raleway"/>
              <a:buChar char="▫"/>
              <a:defRPr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SzPts val="1300"/>
              <a:buFont typeface="Raleway"/>
              <a:buChar char="▫"/>
              <a:defRPr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SzPts val="1300"/>
              <a:buFont typeface="Raleway"/>
              <a:buChar char="▫"/>
              <a:defRPr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SzPts val="1300"/>
              <a:buFont typeface="Raleway"/>
              <a:buChar char="▫"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1188150" y="1194900"/>
            <a:ext cx="2195700" cy="2753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>
                <a:latin typeface="Vidaloka"/>
                <a:ea typeface="Vidaloka"/>
                <a:cs typeface="Vidaloka"/>
                <a:sym typeface="Vidalok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+ 2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5283650" y="205975"/>
            <a:ext cx="31488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1400"/>
              <a:buNone/>
              <a:defRPr/>
            </a:lvl1pPr>
            <a:lvl2pPr lvl="1">
              <a:spcBef>
                <a:spcPts val="0"/>
              </a:spcBef>
              <a:buSzPts val="1400"/>
              <a:buNone/>
              <a:defRPr/>
            </a:lvl2pPr>
            <a:lvl3pPr lvl="2">
              <a:spcBef>
                <a:spcPts val="0"/>
              </a:spcBef>
              <a:buSzPts val="1400"/>
              <a:buNone/>
              <a:defRPr/>
            </a:lvl3pPr>
            <a:lvl4pPr lvl="3">
              <a:spcBef>
                <a:spcPts val="0"/>
              </a:spcBef>
              <a:buSzPts val="1400"/>
              <a:buNone/>
              <a:defRPr/>
            </a:lvl4pPr>
            <a:lvl5pPr lvl="4">
              <a:spcBef>
                <a:spcPts val="0"/>
              </a:spcBef>
              <a:buSzPts val="1400"/>
              <a:buNone/>
              <a:defRPr/>
            </a:lvl5pPr>
            <a:lvl6pPr lvl="5">
              <a:spcBef>
                <a:spcPts val="0"/>
              </a:spcBef>
              <a:buSzPts val="1400"/>
              <a:buNone/>
              <a:defRPr/>
            </a:lvl6pPr>
            <a:lvl7pPr lvl="6">
              <a:spcBef>
                <a:spcPts val="0"/>
              </a:spcBef>
              <a:buSzPts val="1400"/>
              <a:buNone/>
              <a:defRPr/>
            </a:lvl7pPr>
            <a:lvl8pPr lvl="7">
              <a:spcBef>
                <a:spcPts val="0"/>
              </a:spcBef>
              <a:buSzPts val="1400"/>
              <a:buNone/>
              <a:defRPr/>
            </a:lvl8pPr>
            <a:lvl9pPr lvl="8">
              <a:spcBef>
                <a:spcPts val="0"/>
              </a:spcBef>
              <a:buSzPts val="14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980050" y="1349425"/>
            <a:ext cx="1799100" cy="2604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▫"/>
              <a:defRPr sz="1200"/>
            </a:lvl1pPr>
            <a:lvl2pPr lvl="1">
              <a:spcBef>
                <a:spcPts val="0"/>
              </a:spcBef>
              <a:buSzPts val="1200"/>
              <a:buChar char="▫"/>
              <a:defRPr sz="1200"/>
            </a:lvl2pPr>
            <a:lvl3pPr lvl="2">
              <a:spcBef>
                <a:spcPts val="0"/>
              </a:spcBef>
              <a:buSzPts val="1200"/>
              <a:buChar char="▫"/>
              <a:defRPr sz="1200"/>
            </a:lvl3pPr>
            <a:lvl4pPr lvl="3">
              <a:spcBef>
                <a:spcPts val="0"/>
              </a:spcBef>
              <a:buSzPts val="1200"/>
              <a:buChar char="▫"/>
              <a:defRPr sz="1200"/>
            </a:lvl4pPr>
            <a:lvl5pPr lvl="4">
              <a:spcBef>
                <a:spcPts val="0"/>
              </a:spcBef>
              <a:buSzPts val="1200"/>
              <a:buChar char="▫"/>
              <a:defRPr sz="1200"/>
            </a:lvl5pPr>
            <a:lvl6pPr lvl="5">
              <a:spcBef>
                <a:spcPts val="0"/>
              </a:spcBef>
              <a:buSzPts val="1200"/>
              <a:buChar char="▫"/>
              <a:defRPr sz="1200"/>
            </a:lvl6pPr>
            <a:lvl7pPr lvl="6">
              <a:spcBef>
                <a:spcPts val="0"/>
              </a:spcBef>
              <a:buSzPts val="1200"/>
              <a:buChar char="▫"/>
              <a:defRPr sz="1200"/>
            </a:lvl7pPr>
            <a:lvl8pPr lvl="7">
              <a:spcBef>
                <a:spcPts val="0"/>
              </a:spcBef>
              <a:buSzPts val="1200"/>
              <a:buChar char="▫"/>
              <a:defRPr sz="1200"/>
            </a:lvl8pPr>
            <a:lvl9pPr lvl="8">
              <a:spcBef>
                <a:spcPts val="0"/>
              </a:spcBef>
              <a:buSzPts val="1200"/>
              <a:buChar char="▫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6887597" y="1349425"/>
            <a:ext cx="1799100" cy="2604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▫"/>
              <a:defRPr sz="1200"/>
            </a:lvl1pPr>
            <a:lvl2pPr lvl="1">
              <a:spcBef>
                <a:spcPts val="0"/>
              </a:spcBef>
              <a:buSzPts val="1200"/>
              <a:buChar char="▫"/>
              <a:defRPr sz="1200"/>
            </a:lvl2pPr>
            <a:lvl3pPr lvl="2">
              <a:spcBef>
                <a:spcPts val="0"/>
              </a:spcBef>
              <a:buSzPts val="1200"/>
              <a:buChar char="▫"/>
              <a:defRPr sz="1200"/>
            </a:lvl3pPr>
            <a:lvl4pPr lvl="3">
              <a:spcBef>
                <a:spcPts val="0"/>
              </a:spcBef>
              <a:buSzPts val="1200"/>
              <a:buChar char="▫"/>
              <a:defRPr sz="1200"/>
            </a:lvl4pPr>
            <a:lvl5pPr lvl="4">
              <a:spcBef>
                <a:spcPts val="0"/>
              </a:spcBef>
              <a:buSzPts val="1200"/>
              <a:buChar char="▫"/>
              <a:defRPr sz="1200"/>
            </a:lvl5pPr>
            <a:lvl6pPr lvl="5">
              <a:spcBef>
                <a:spcPts val="0"/>
              </a:spcBef>
              <a:buSzPts val="1200"/>
              <a:buChar char="▫"/>
              <a:defRPr sz="1200"/>
            </a:lvl6pPr>
            <a:lvl7pPr lvl="6">
              <a:spcBef>
                <a:spcPts val="0"/>
              </a:spcBef>
              <a:buSzPts val="1200"/>
              <a:buChar char="▫"/>
              <a:defRPr sz="1200"/>
            </a:lvl7pPr>
            <a:lvl8pPr lvl="7">
              <a:spcBef>
                <a:spcPts val="0"/>
              </a:spcBef>
              <a:buSzPts val="1200"/>
              <a:buChar char="▫"/>
              <a:defRPr sz="1200"/>
            </a:lvl8pPr>
            <a:lvl9pPr lvl="8">
              <a:spcBef>
                <a:spcPts val="0"/>
              </a:spcBef>
              <a:buSzPts val="1200"/>
              <a:buChar char="▫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1188150" y="1194900"/>
            <a:ext cx="2195700" cy="2753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 txBox="1"/>
          <p:nvPr>
            <p:ph type="title"/>
          </p:nvPr>
        </p:nvSpPr>
        <p:spPr>
          <a:xfrm>
            <a:off x="5283650" y="205975"/>
            <a:ext cx="3148800" cy="8574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1400"/>
              <a:buNone/>
              <a:defRPr/>
            </a:lvl1pPr>
            <a:lvl2pPr lvl="1">
              <a:spcBef>
                <a:spcPts val="0"/>
              </a:spcBef>
              <a:buSzPts val="1400"/>
              <a:buNone/>
              <a:defRPr/>
            </a:lvl2pPr>
            <a:lvl3pPr lvl="2">
              <a:spcBef>
                <a:spcPts val="0"/>
              </a:spcBef>
              <a:buSzPts val="1400"/>
              <a:buNone/>
              <a:defRPr/>
            </a:lvl3pPr>
            <a:lvl4pPr lvl="3">
              <a:spcBef>
                <a:spcPts val="0"/>
              </a:spcBef>
              <a:buSzPts val="1400"/>
              <a:buNone/>
              <a:defRPr/>
            </a:lvl4pPr>
            <a:lvl5pPr lvl="4">
              <a:spcBef>
                <a:spcPts val="0"/>
              </a:spcBef>
              <a:buSzPts val="1400"/>
              <a:buNone/>
              <a:defRPr/>
            </a:lvl5pPr>
            <a:lvl6pPr lvl="5">
              <a:spcBef>
                <a:spcPts val="0"/>
              </a:spcBef>
              <a:buSzPts val="1400"/>
              <a:buNone/>
              <a:defRPr/>
            </a:lvl6pPr>
            <a:lvl7pPr lvl="6">
              <a:spcBef>
                <a:spcPts val="0"/>
              </a:spcBef>
              <a:buSzPts val="1400"/>
              <a:buNone/>
              <a:defRPr/>
            </a:lvl7pPr>
            <a:lvl8pPr lvl="7">
              <a:spcBef>
                <a:spcPts val="0"/>
              </a:spcBef>
              <a:buSzPts val="1400"/>
              <a:buNone/>
              <a:defRPr/>
            </a:lvl8pPr>
            <a:lvl9pPr lvl="8">
              <a:spcBef>
                <a:spcPts val="0"/>
              </a:spcBef>
              <a:buSzPts val="1400"/>
              <a:buNone/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1188150" y="1194900"/>
            <a:ext cx="2195700" cy="2753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0" y="4101500"/>
            <a:ext cx="4572000" cy="519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360"/>
              </a:spcBef>
              <a:buSzPts val="1200"/>
              <a:buNone/>
              <a:defRPr sz="1200"/>
            </a:lvl1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1188150" y="1194900"/>
            <a:ext cx="2195700" cy="27537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 dark">
    <p:bg>
      <p:bgPr>
        <a:solidFill>
          <a:srgbClr val="1D1D1B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1188450" y="1194900"/>
            <a:ext cx="6767100" cy="2753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1188150" y="3948600"/>
            <a:ext cx="6767100" cy="11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light">
    <p:bg>
      <p:bgPr>
        <a:solidFill>
          <a:srgbClr val="FFFFFF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1188450" y="1194900"/>
            <a:ext cx="6767100" cy="2753700"/>
          </a:xfrm>
          <a:prstGeom prst="rect">
            <a:avLst/>
          </a:prstGeom>
          <a:noFill/>
          <a:ln cap="flat" cmpd="sng" w="9525">
            <a:solidFill>
              <a:srgbClr val="1D1D1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1188450" y="3948600"/>
            <a:ext cx="6767100" cy="11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1D1D1B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5283650" y="205975"/>
            <a:ext cx="31488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rgbClr val="1D1D1B"/>
              </a:buClr>
              <a:buSzPts val="1400"/>
              <a:buFont typeface="Montserrat"/>
              <a:buNone/>
              <a:defRPr b="1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Clr>
                <a:srgbClr val="1D1D1B"/>
              </a:buClr>
              <a:buSzPts val="1400"/>
              <a:buFont typeface="Montserrat"/>
              <a:buNone/>
              <a:defRPr b="1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Clr>
                <a:srgbClr val="1D1D1B"/>
              </a:buClr>
              <a:buSzPts val="1400"/>
              <a:buFont typeface="Montserrat"/>
              <a:buNone/>
              <a:defRPr b="1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Clr>
                <a:srgbClr val="1D1D1B"/>
              </a:buClr>
              <a:buSzPts val="1400"/>
              <a:buFont typeface="Montserrat"/>
              <a:buNone/>
              <a:defRPr b="1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Clr>
                <a:srgbClr val="1D1D1B"/>
              </a:buClr>
              <a:buSzPts val="1400"/>
              <a:buFont typeface="Montserrat"/>
              <a:buNone/>
              <a:defRPr b="1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Clr>
                <a:srgbClr val="1D1D1B"/>
              </a:buClr>
              <a:buSzPts val="1400"/>
              <a:buFont typeface="Montserrat"/>
              <a:buNone/>
              <a:defRPr b="1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Clr>
                <a:srgbClr val="1D1D1B"/>
              </a:buClr>
              <a:buSzPts val="1400"/>
              <a:buFont typeface="Montserrat"/>
              <a:buNone/>
              <a:defRPr b="1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Clr>
                <a:srgbClr val="1D1D1B"/>
              </a:buClr>
              <a:buSzPts val="1400"/>
              <a:buFont typeface="Montserrat"/>
              <a:buNone/>
              <a:defRPr b="1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Clr>
                <a:srgbClr val="1D1D1B"/>
              </a:buClr>
              <a:buSzPts val="1400"/>
              <a:buFont typeface="Montserrat"/>
              <a:buNone/>
              <a:defRPr b="1">
                <a:solidFill>
                  <a:srgbClr val="1D1D1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5001600" y="1425025"/>
            <a:ext cx="3712800" cy="33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600"/>
              </a:spcBef>
              <a:buClr>
                <a:srgbClr val="576574"/>
              </a:buClr>
              <a:buSzPts val="1300"/>
              <a:buFont typeface="Raleway"/>
              <a:buChar char="▫"/>
              <a:defRPr sz="1300">
                <a:solidFill>
                  <a:srgbClr val="576574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lnSpc>
                <a:spcPct val="115000"/>
              </a:lnSpc>
              <a:spcBef>
                <a:spcPts val="480"/>
              </a:spcBef>
              <a:buClr>
                <a:srgbClr val="576574"/>
              </a:buClr>
              <a:buSzPts val="1300"/>
              <a:buFont typeface="Raleway"/>
              <a:buChar char="▫"/>
              <a:defRPr sz="1300">
                <a:solidFill>
                  <a:srgbClr val="576574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lnSpc>
                <a:spcPct val="115000"/>
              </a:lnSpc>
              <a:spcBef>
                <a:spcPts val="480"/>
              </a:spcBef>
              <a:buClr>
                <a:srgbClr val="576574"/>
              </a:buClr>
              <a:buSzPts val="1300"/>
              <a:buFont typeface="Raleway"/>
              <a:buChar char="▫"/>
              <a:defRPr sz="1300">
                <a:solidFill>
                  <a:srgbClr val="576574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lnSpc>
                <a:spcPct val="115000"/>
              </a:lnSpc>
              <a:spcBef>
                <a:spcPts val="360"/>
              </a:spcBef>
              <a:buClr>
                <a:srgbClr val="576574"/>
              </a:buClr>
              <a:buSzPts val="1300"/>
              <a:buFont typeface="Raleway"/>
              <a:buChar char="▫"/>
              <a:defRPr sz="1300">
                <a:solidFill>
                  <a:srgbClr val="576574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lnSpc>
                <a:spcPct val="115000"/>
              </a:lnSpc>
              <a:spcBef>
                <a:spcPts val="360"/>
              </a:spcBef>
              <a:buClr>
                <a:srgbClr val="576574"/>
              </a:buClr>
              <a:buSzPts val="1300"/>
              <a:buFont typeface="Raleway"/>
              <a:buChar char="▫"/>
              <a:defRPr sz="1300">
                <a:solidFill>
                  <a:srgbClr val="576574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lnSpc>
                <a:spcPct val="115000"/>
              </a:lnSpc>
              <a:spcBef>
                <a:spcPts val="360"/>
              </a:spcBef>
              <a:buClr>
                <a:srgbClr val="576574"/>
              </a:buClr>
              <a:buSzPts val="1300"/>
              <a:buFont typeface="Raleway"/>
              <a:buChar char="▫"/>
              <a:defRPr sz="1300">
                <a:solidFill>
                  <a:srgbClr val="576574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lnSpc>
                <a:spcPct val="115000"/>
              </a:lnSpc>
              <a:spcBef>
                <a:spcPts val="360"/>
              </a:spcBef>
              <a:buClr>
                <a:srgbClr val="576574"/>
              </a:buClr>
              <a:buSzPts val="1300"/>
              <a:buFont typeface="Raleway"/>
              <a:buChar char="▫"/>
              <a:defRPr sz="1300">
                <a:solidFill>
                  <a:srgbClr val="576574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lnSpc>
                <a:spcPct val="115000"/>
              </a:lnSpc>
              <a:spcBef>
                <a:spcPts val="360"/>
              </a:spcBef>
              <a:buClr>
                <a:srgbClr val="576574"/>
              </a:buClr>
              <a:buSzPts val="1300"/>
              <a:buFont typeface="Raleway"/>
              <a:buChar char="▫"/>
              <a:defRPr sz="1300">
                <a:solidFill>
                  <a:srgbClr val="576574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lnSpc>
                <a:spcPct val="115000"/>
              </a:lnSpc>
              <a:spcBef>
                <a:spcPts val="360"/>
              </a:spcBef>
              <a:buClr>
                <a:srgbClr val="576574"/>
              </a:buClr>
              <a:buSzPts val="1300"/>
              <a:buFont typeface="Raleway"/>
              <a:buChar char="▫"/>
              <a:defRPr sz="1300">
                <a:solidFill>
                  <a:srgbClr val="576574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1188150" y="1194900"/>
            <a:ext cx="2195700" cy="2753700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fld id="{00000000-1234-1234-1234-123412341234}" type="slidenum">
              <a:rPr lang="en" sz="6000">
                <a:solidFill>
                  <a:srgbClr val="FFFFFF"/>
                </a:solidFill>
                <a:latin typeface="Vidaloka"/>
                <a:ea typeface="Vidaloka"/>
                <a:cs typeface="Vidaloka"/>
                <a:sym typeface="Vidalok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4294967295" type="ctrTitle"/>
          </p:nvPr>
        </p:nvSpPr>
        <p:spPr>
          <a:xfrm>
            <a:off x="2486725" y="2729350"/>
            <a:ext cx="4170000" cy="6234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3000">
                <a:solidFill>
                  <a:srgbClr val="FFFFFF"/>
                </a:solidFill>
              </a:rPr>
              <a:t>A dime a dozen</a:t>
            </a:r>
          </a:p>
        </p:txBody>
      </p:sp>
      <p:sp>
        <p:nvSpPr>
          <p:cNvPr id="50" name="Shape 50"/>
          <p:cNvSpPr txBox="1"/>
          <p:nvPr>
            <p:ph idx="4294967295" type="subTitle"/>
          </p:nvPr>
        </p:nvSpPr>
        <p:spPr>
          <a:xfrm>
            <a:off x="2486725" y="3106750"/>
            <a:ext cx="4170000" cy="78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Sesuatu yang sangat umum dan terjangkau</a:t>
            </a:r>
          </a:p>
        </p:txBody>
      </p:sp>
      <p:grpSp>
        <p:nvGrpSpPr>
          <p:cNvPr id="51" name="Shape 51"/>
          <p:cNvGrpSpPr/>
          <p:nvPr/>
        </p:nvGrpSpPr>
        <p:grpSpPr>
          <a:xfrm>
            <a:off x="4054413" y="1577383"/>
            <a:ext cx="1035173" cy="1035155"/>
            <a:chOff x="6643075" y="3664250"/>
            <a:chExt cx="407950" cy="407975"/>
          </a:xfrm>
        </p:grpSpPr>
        <p:sp>
          <p:nvSpPr>
            <p:cNvPr id="52" name="Shape 52"/>
            <p:cNvSpPr/>
            <p:nvPr/>
          </p:nvSpPr>
          <p:spPr>
            <a:xfrm>
              <a:off x="6794075" y="3815250"/>
              <a:ext cx="211300" cy="211300"/>
            </a:xfrm>
            <a:custGeom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6643075" y="3664250"/>
              <a:ext cx="407950" cy="407975"/>
            </a:xfrm>
            <a:custGeom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" name="Shape 54"/>
          <p:cNvGrpSpPr/>
          <p:nvPr/>
        </p:nvGrpSpPr>
        <p:grpSpPr>
          <a:xfrm rot="3241797">
            <a:off x="3457795" y="1763151"/>
            <a:ext cx="425620" cy="425596"/>
            <a:chOff x="576250" y="4319400"/>
            <a:chExt cx="442075" cy="442050"/>
          </a:xfrm>
        </p:grpSpPr>
        <p:sp>
          <p:nvSpPr>
            <p:cNvPr id="55" name="Shape 55"/>
            <p:cNvSpPr/>
            <p:nvPr/>
          </p:nvSpPr>
          <p:spPr>
            <a:xfrm>
              <a:off x="576250" y="4319400"/>
              <a:ext cx="442075" cy="442050"/>
            </a:xfrm>
            <a:custGeom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595725" y="4668875"/>
              <a:ext cx="73100" cy="73100"/>
            </a:xfrm>
            <a:custGeom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652350" y="4711500"/>
              <a:ext cx="46925" cy="46925"/>
            </a:xfrm>
            <a:custGeom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579300" y="4638450"/>
              <a:ext cx="46900" cy="46900"/>
            </a:xfrm>
            <a:custGeom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Shape 59"/>
          <p:cNvSpPr/>
          <p:nvPr/>
        </p:nvSpPr>
        <p:spPr>
          <a:xfrm>
            <a:off x="4235775" y="1483304"/>
            <a:ext cx="161807" cy="154500"/>
          </a:xfrm>
          <a:custGeom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/>
          <p:nvPr/>
        </p:nvSpPr>
        <p:spPr>
          <a:xfrm rot="2697385">
            <a:off x="5223262" y="1820301"/>
            <a:ext cx="245621" cy="234528"/>
          </a:xfrm>
          <a:custGeom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3744300" y="2339601"/>
            <a:ext cx="98383" cy="93976"/>
          </a:xfrm>
          <a:custGeom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/>
          <p:nvPr/>
        </p:nvSpPr>
        <p:spPr>
          <a:xfrm rot="1280154">
            <a:off x="3980797" y="1468742"/>
            <a:ext cx="98367" cy="93971"/>
          </a:xfrm>
          <a:custGeom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/>
          <p:nvPr/>
        </p:nvSpPr>
        <p:spPr>
          <a:xfrm rot="1280082">
            <a:off x="4986221" y="2457575"/>
            <a:ext cx="160945" cy="153736"/>
          </a:xfrm>
          <a:custGeom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1779975" y="1316525"/>
            <a:ext cx="5583900" cy="2442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At the drop of a hat: tanpa ragu-ragu, segera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4294967295" type="ctrTitle"/>
          </p:nvPr>
        </p:nvSpPr>
        <p:spPr>
          <a:xfrm>
            <a:off x="1188450" y="1735750"/>
            <a:ext cx="6767100" cy="11598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 sz="3000">
                <a:solidFill>
                  <a:srgbClr val="FFFFFF"/>
                </a:solidFill>
              </a:rPr>
              <a:t>Stuck between a rock and a hard place</a:t>
            </a:r>
          </a:p>
        </p:txBody>
      </p:sp>
      <p:sp>
        <p:nvSpPr>
          <p:cNvPr id="74" name="Shape 74"/>
          <p:cNvSpPr txBox="1"/>
          <p:nvPr>
            <p:ph idx="4294967295" type="subTitle"/>
          </p:nvPr>
        </p:nvSpPr>
        <p:spPr>
          <a:xfrm>
            <a:off x="1188450" y="2687654"/>
            <a:ext cx="6767100" cy="78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Terjebak di situasi yang sangat sulit; harus memilih antara dua pilihan yang tidak menyenangkan.</a:t>
            </a:r>
          </a:p>
        </p:txBody>
      </p:sp>
      <p:grpSp>
        <p:nvGrpSpPr>
          <p:cNvPr id="75" name="Shape 75"/>
          <p:cNvGrpSpPr/>
          <p:nvPr/>
        </p:nvGrpSpPr>
        <p:grpSpPr>
          <a:xfrm>
            <a:off x="4386944" y="470463"/>
            <a:ext cx="369526" cy="268183"/>
            <a:chOff x="3932350" y="3714775"/>
            <a:chExt cx="439650" cy="319075"/>
          </a:xfrm>
        </p:grpSpPr>
        <p:sp>
          <p:nvSpPr>
            <p:cNvPr id="76" name="Shape 76"/>
            <p:cNvSpPr/>
            <p:nvPr/>
          </p:nvSpPr>
          <p:spPr>
            <a:xfrm>
              <a:off x="3932350" y="3714775"/>
              <a:ext cx="439650" cy="319075"/>
            </a:xfrm>
            <a:custGeom>
              <a:pathLst>
                <a:path extrusionOk="0" fill="none" h="12763" w="17586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3970100" y="3862750"/>
              <a:ext cx="77350" cy="132750"/>
            </a:xfrm>
            <a:custGeom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4278800" y="3862750"/>
              <a:ext cx="77350" cy="132750"/>
            </a:xfrm>
            <a:custGeom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4073000" y="3716600"/>
              <a:ext cx="77350" cy="278900"/>
            </a:xfrm>
            <a:custGeom>
              <a:pathLst>
                <a:path extrusionOk="0" fill="none" h="11156" w="3094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4175900" y="3787250"/>
              <a:ext cx="77350" cy="208250"/>
            </a:xfrm>
            <a:custGeom>
              <a:pathLst>
                <a:path extrusionOk="0" fill="none" h="8330" w="3094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rtrud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