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</p:sldIdLst>
  <p:sldSz cy="5143500" cx="9144000"/>
  <p:notesSz cx="6858000" cy="9144000"/>
  <p:embeddedFontLst>
    <p:embeddedFont>
      <p:font typeface="Cabin"/>
      <p:regular r:id="rId8"/>
      <p:bold r:id="rId9"/>
      <p:italic r:id="rId10"/>
      <p:boldItalic r:id="rId11"/>
    </p:embeddedFont>
    <p:embeddedFont>
      <p:font typeface="Cabin Condensed"/>
      <p:regular r:id="rId12"/>
      <p:bold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Cabin-boldItalic.fntdata"/><Relationship Id="rId10" Type="http://schemas.openxmlformats.org/officeDocument/2006/relationships/font" Target="fonts/Cabin-italic.fntdata"/><Relationship Id="rId13" Type="http://schemas.openxmlformats.org/officeDocument/2006/relationships/font" Target="fonts/CabinCondensed-bold.fntdata"/><Relationship Id="rId12" Type="http://schemas.openxmlformats.org/officeDocument/2006/relationships/font" Target="fonts/CabinCondensed-regular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Cabin-bold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font" Target="fonts/Cabin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ts val="1400"/>
              <a:buChar char="●"/>
              <a:defRPr sz="1100"/>
            </a:lvl1pPr>
            <a:lvl2pPr lvl="1">
              <a:spcBef>
                <a:spcPts val="0"/>
              </a:spcBef>
              <a:buSzPts val="1400"/>
              <a:buChar char="○"/>
              <a:defRPr sz="1100"/>
            </a:lvl2pPr>
            <a:lvl3pPr lvl="2">
              <a:spcBef>
                <a:spcPts val="0"/>
              </a:spcBef>
              <a:buSzPts val="1400"/>
              <a:buChar char="■"/>
              <a:defRPr sz="1100"/>
            </a:lvl3pPr>
            <a:lvl4pPr lvl="3">
              <a:spcBef>
                <a:spcPts val="0"/>
              </a:spcBef>
              <a:buSzPts val="1400"/>
              <a:buChar char="●"/>
              <a:defRPr sz="1100"/>
            </a:lvl4pPr>
            <a:lvl5pPr lvl="4">
              <a:spcBef>
                <a:spcPts val="0"/>
              </a:spcBef>
              <a:buSzPts val="1400"/>
              <a:buChar char="○"/>
              <a:defRPr sz="1100"/>
            </a:lvl5pPr>
            <a:lvl6pPr lvl="5">
              <a:spcBef>
                <a:spcPts val="0"/>
              </a:spcBef>
              <a:buSzPts val="1400"/>
              <a:buChar char="■"/>
              <a:defRPr sz="1100"/>
            </a:lvl6pPr>
            <a:lvl7pPr lvl="6">
              <a:spcBef>
                <a:spcPts val="0"/>
              </a:spcBef>
              <a:buSzPts val="1400"/>
              <a:buChar char="●"/>
              <a:defRPr sz="1100"/>
            </a:lvl7pPr>
            <a:lvl8pPr lvl="7">
              <a:spcBef>
                <a:spcPts val="0"/>
              </a:spcBef>
              <a:buSzPts val="1400"/>
              <a:buChar char="○"/>
              <a:defRPr sz="1100"/>
            </a:lvl8pPr>
            <a:lvl9pPr lvl="8">
              <a:spcBef>
                <a:spcPts val="0"/>
              </a:spcBef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" name="Shape 4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" name="Shape 5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Shape 6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">
  <p:cSld name="Title"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/>
          <p:nvPr/>
        </p:nvSpPr>
        <p:spPr>
          <a:xfrm>
            <a:off x="361950" y="-571500"/>
            <a:ext cx="6286500" cy="6286500"/>
          </a:xfrm>
          <a:prstGeom prst="ellipse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" name="Shape 10"/>
          <p:cNvSpPr txBox="1"/>
          <p:nvPr>
            <p:ph type="ctrTitle"/>
          </p:nvPr>
        </p:nvSpPr>
        <p:spPr>
          <a:xfrm>
            <a:off x="1031425" y="1991850"/>
            <a:ext cx="4947600" cy="11598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 algn="l">
              <a:spcBef>
                <a:spcPts val="0"/>
              </a:spcBef>
              <a:buClr>
                <a:srgbClr val="FFFFFF"/>
              </a:buClr>
              <a:buSzPts val="6000"/>
              <a:buFont typeface="Cabin Condensed"/>
              <a:buNone/>
              <a:defRPr sz="6000">
                <a:solidFill>
                  <a:srgbClr val="FFFFFF"/>
                </a:solidFill>
                <a:latin typeface="Cabin Condensed"/>
                <a:ea typeface="Cabin Condensed"/>
                <a:cs typeface="Cabin Condensed"/>
                <a:sym typeface="Cabin Condensed"/>
              </a:defRPr>
            </a:lvl1pPr>
            <a:lvl2pPr lvl="1" algn="l">
              <a:spcBef>
                <a:spcPts val="0"/>
              </a:spcBef>
              <a:buClr>
                <a:srgbClr val="FFFFFF"/>
              </a:buClr>
              <a:buSzPts val="6000"/>
              <a:buFont typeface="Cabin Condensed"/>
              <a:buNone/>
              <a:defRPr sz="6000">
                <a:solidFill>
                  <a:srgbClr val="FFFFFF"/>
                </a:solidFill>
                <a:latin typeface="Cabin Condensed"/>
                <a:ea typeface="Cabin Condensed"/>
                <a:cs typeface="Cabin Condensed"/>
                <a:sym typeface="Cabin Condensed"/>
              </a:defRPr>
            </a:lvl2pPr>
            <a:lvl3pPr lvl="2" algn="l">
              <a:spcBef>
                <a:spcPts val="0"/>
              </a:spcBef>
              <a:buClr>
                <a:srgbClr val="FFFFFF"/>
              </a:buClr>
              <a:buSzPts val="6000"/>
              <a:buFont typeface="Cabin Condensed"/>
              <a:buNone/>
              <a:defRPr sz="6000">
                <a:solidFill>
                  <a:srgbClr val="FFFFFF"/>
                </a:solidFill>
                <a:latin typeface="Cabin Condensed"/>
                <a:ea typeface="Cabin Condensed"/>
                <a:cs typeface="Cabin Condensed"/>
                <a:sym typeface="Cabin Condensed"/>
              </a:defRPr>
            </a:lvl3pPr>
            <a:lvl4pPr lvl="3" algn="l">
              <a:spcBef>
                <a:spcPts val="0"/>
              </a:spcBef>
              <a:buClr>
                <a:srgbClr val="FFFFFF"/>
              </a:buClr>
              <a:buSzPts val="6000"/>
              <a:buFont typeface="Cabin Condensed"/>
              <a:buNone/>
              <a:defRPr sz="6000">
                <a:solidFill>
                  <a:srgbClr val="FFFFFF"/>
                </a:solidFill>
                <a:latin typeface="Cabin Condensed"/>
                <a:ea typeface="Cabin Condensed"/>
                <a:cs typeface="Cabin Condensed"/>
                <a:sym typeface="Cabin Condensed"/>
              </a:defRPr>
            </a:lvl4pPr>
            <a:lvl5pPr lvl="4" algn="l">
              <a:spcBef>
                <a:spcPts val="0"/>
              </a:spcBef>
              <a:buClr>
                <a:srgbClr val="FFFFFF"/>
              </a:buClr>
              <a:buSzPts val="6000"/>
              <a:buFont typeface="Cabin Condensed"/>
              <a:buNone/>
              <a:defRPr sz="6000">
                <a:solidFill>
                  <a:srgbClr val="FFFFFF"/>
                </a:solidFill>
                <a:latin typeface="Cabin Condensed"/>
                <a:ea typeface="Cabin Condensed"/>
                <a:cs typeface="Cabin Condensed"/>
                <a:sym typeface="Cabin Condensed"/>
              </a:defRPr>
            </a:lvl5pPr>
            <a:lvl6pPr lvl="5" algn="l">
              <a:spcBef>
                <a:spcPts val="0"/>
              </a:spcBef>
              <a:buClr>
                <a:srgbClr val="FFFFFF"/>
              </a:buClr>
              <a:buSzPts val="6000"/>
              <a:buFont typeface="Cabin Condensed"/>
              <a:buNone/>
              <a:defRPr sz="6000">
                <a:solidFill>
                  <a:srgbClr val="FFFFFF"/>
                </a:solidFill>
                <a:latin typeface="Cabin Condensed"/>
                <a:ea typeface="Cabin Condensed"/>
                <a:cs typeface="Cabin Condensed"/>
                <a:sym typeface="Cabin Condensed"/>
              </a:defRPr>
            </a:lvl6pPr>
            <a:lvl7pPr lvl="6" algn="l">
              <a:spcBef>
                <a:spcPts val="0"/>
              </a:spcBef>
              <a:buClr>
                <a:srgbClr val="FFFFFF"/>
              </a:buClr>
              <a:buSzPts val="6000"/>
              <a:buFont typeface="Cabin Condensed"/>
              <a:buNone/>
              <a:defRPr sz="6000">
                <a:solidFill>
                  <a:srgbClr val="FFFFFF"/>
                </a:solidFill>
                <a:latin typeface="Cabin Condensed"/>
                <a:ea typeface="Cabin Condensed"/>
                <a:cs typeface="Cabin Condensed"/>
                <a:sym typeface="Cabin Condensed"/>
              </a:defRPr>
            </a:lvl7pPr>
            <a:lvl8pPr lvl="7" algn="l">
              <a:spcBef>
                <a:spcPts val="0"/>
              </a:spcBef>
              <a:buClr>
                <a:srgbClr val="FFFFFF"/>
              </a:buClr>
              <a:buSzPts val="6000"/>
              <a:buFont typeface="Cabin Condensed"/>
              <a:buNone/>
              <a:defRPr sz="6000">
                <a:solidFill>
                  <a:srgbClr val="FFFFFF"/>
                </a:solidFill>
                <a:latin typeface="Cabin Condensed"/>
                <a:ea typeface="Cabin Condensed"/>
                <a:cs typeface="Cabin Condensed"/>
                <a:sym typeface="Cabin Condensed"/>
              </a:defRPr>
            </a:lvl8pPr>
            <a:lvl9pPr lvl="8" algn="l">
              <a:spcBef>
                <a:spcPts val="0"/>
              </a:spcBef>
              <a:buClr>
                <a:srgbClr val="FFFFFF"/>
              </a:buClr>
              <a:buSzPts val="6000"/>
              <a:buFont typeface="Cabin Condensed"/>
              <a:buNone/>
              <a:defRPr sz="6000">
                <a:solidFill>
                  <a:srgbClr val="FFFFFF"/>
                </a:solidFill>
                <a:latin typeface="Cabin Condensed"/>
                <a:ea typeface="Cabin Condensed"/>
                <a:cs typeface="Cabin Condensed"/>
                <a:sym typeface="Cabin Condensed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Completely blank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Blank Inverse">
    <p:bg>
      <p:bgPr>
        <a:solidFill>
          <a:srgbClr val="000000"/>
        </a:solidFill>
      </p:bgPr>
    </p:bg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/>
          <p:nvPr/>
        </p:nvSpPr>
        <p:spPr>
          <a:xfrm>
            <a:off x="361950" y="-571500"/>
            <a:ext cx="6286500" cy="628650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>
              <a:highlight>
                <a:srgbClr val="FFFF00"/>
              </a:highlight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ub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/>
          <p:nvPr/>
        </p:nvSpPr>
        <p:spPr>
          <a:xfrm>
            <a:off x="2266950" y="266700"/>
            <a:ext cx="4610100" cy="4610100"/>
          </a:xfrm>
          <a:prstGeom prst="ellipse">
            <a:avLst/>
          </a:prstGeom>
          <a:noFill/>
          <a:ln cap="flat" cmpd="sng" w="762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" name="Shape 13"/>
          <p:cNvSpPr txBox="1"/>
          <p:nvPr>
            <p:ph type="ctrTitle"/>
          </p:nvPr>
        </p:nvSpPr>
        <p:spPr>
          <a:xfrm>
            <a:off x="2733675" y="2116750"/>
            <a:ext cx="3676500" cy="11598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 rtl="0" algn="ctr">
              <a:spcBef>
                <a:spcPts val="0"/>
              </a:spcBef>
              <a:buClr>
                <a:srgbClr val="000000"/>
              </a:buClr>
              <a:buSzPts val="4800"/>
              <a:buNone/>
              <a:defRPr sz="4800">
                <a:solidFill>
                  <a:srgbClr val="000000"/>
                </a:solidFill>
              </a:defRPr>
            </a:lvl1pPr>
            <a:lvl2pPr lvl="1" rtl="0" algn="ctr">
              <a:spcBef>
                <a:spcPts val="0"/>
              </a:spcBef>
              <a:buClr>
                <a:srgbClr val="000000"/>
              </a:buClr>
              <a:buSzPts val="4800"/>
              <a:buNone/>
              <a:defRPr sz="4800">
                <a:solidFill>
                  <a:srgbClr val="000000"/>
                </a:solidFill>
              </a:defRPr>
            </a:lvl2pPr>
            <a:lvl3pPr lvl="2" rtl="0" algn="ctr">
              <a:spcBef>
                <a:spcPts val="0"/>
              </a:spcBef>
              <a:buClr>
                <a:srgbClr val="000000"/>
              </a:buClr>
              <a:buSzPts val="4800"/>
              <a:buNone/>
              <a:defRPr sz="4800">
                <a:solidFill>
                  <a:srgbClr val="000000"/>
                </a:solidFill>
              </a:defRPr>
            </a:lvl3pPr>
            <a:lvl4pPr lvl="3" rtl="0" algn="ctr">
              <a:spcBef>
                <a:spcPts val="0"/>
              </a:spcBef>
              <a:buClr>
                <a:srgbClr val="000000"/>
              </a:buClr>
              <a:buSzPts val="4800"/>
              <a:buNone/>
              <a:defRPr sz="4800">
                <a:solidFill>
                  <a:srgbClr val="000000"/>
                </a:solidFill>
              </a:defRPr>
            </a:lvl4pPr>
            <a:lvl5pPr lvl="4" rtl="0" algn="ctr">
              <a:spcBef>
                <a:spcPts val="0"/>
              </a:spcBef>
              <a:buClr>
                <a:srgbClr val="000000"/>
              </a:buClr>
              <a:buSzPts val="4800"/>
              <a:buNone/>
              <a:defRPr sz="4800">
                <a:solidFill>
                  <a:srgbClr val="000000"/>
                </a:solidFill>
              </a:defRPr>
            </a:lvl5pPr>
            <a:lvl6pPr lvl="5" rtl="0" algn="ctr">
              <a:spcBef>
                <a:spcPts val="0"/>
              </a:spcBef>
              <a:buClr>
                <a:srgbClr val="000000"/>
              </a:buClr>
              <a:buSzPts val="4800"/>
              <a:buNone/>
              <a:defRPr sz="4800">
                <a:solidFill>
                  <a:srgbClr val="000000"/>
                </a:solidFill>
              </a:defRPr>
            </a:lvl6pPr>
            <a:lvl7pPr lvl="6" rtl="0" algn="ctr">
              <a:spcBef>
                <a:spcPts val="0"/>
              </a:spcBef>
              <a:buClr>
                <a:srgbClr val="000000"/>
              </a:buClr>
              <a:buSzPts val="4800"/>
              <a:buNone/>
              <a:defRPr sz="4800">
                <a:solidFill>
                  <a:srgbClr val="000000"/>
                </a:solidFill>
              </a:defRPr>
            </a:lvl7pPr>
            <a:lvl8pPr lvl="7" rtl="0" algn="ctr">
              <a:spcBef>
                <a:spcPts val="0"/>
              </a:spcBef>
              <a:buClr>
                <a:srgbClr val="000000"/>
              </a:buClr>
              <a:buSzPts val="4800"/>
              <a:buNone/>
              <a:defRPr sz="4800">
                <a:solidFill>
                  <a:srgbClr val="000000"/>
                </a:solidFill>
              </a:defRPr>
            </a:lvl8pPr>
            <a:lvl9pPr lvl="8" rtl="0" algn="ctr">
              <a:spcBef>
                <a:spcPts val="0"/>
              </a:spcBef>
              <a:buClr>
                <a:srgbClr val="000000"/>
              </a:buClr>
              <a:buSzPts val="4800"/>
              <a:buNone/>
              <a:defRPr sz="4800">
                <a:solidFill>
                  <a:srgbClr val="000000"/>
                </a:solidFill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" type="subTitle"/>
          </p:nvPr>
        </p:nvSpPr>
        <p:spPr>
          <a:xfrm>
            <a:off x="3143250" y="3373450"/>
            <a:ext cx="2857500" cy="7848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 rtl="0" algn="ctr">
              <a:spcBef>
                <a:spcPts val="0"/>
              </a:spcBef>
              <a:buClr>
                <a:srgbClr val="FFFFFF"/>
              </a:buClr>
              <a:buSzPts val="2400"/>
              <a:buNone/>
              <a:defRPr sz="2400">
                <a:solidFill>
                  <a:srgbClr val="FFFFFF"/>
                </a:solidFill>
                <a:highlight>
                  <a:srgbClr val="000000"/>
                </a:highlight>
              </a:defRPr>
            </a:lvl1pPr>
            <a:lvl2pPr lvl="1" rtl="0" algn="ctr">
              <a:spcBef>
                <a:spcPts val="0"/>
              </a:spcBef>
              <a:buClr>
                <a:srgbClr val="FFFFFF"/>
              </a:buClr>
              <a:buSzPts val="2400"/>
              <a:buNone/>
              <a:defRPr>
                <a:solidFill>
                  <a:srgbClr val="FFFFFF"/>
                </a:solidFill>
                <a:highlight>
                  <a:srgbClr val="000000"/>
                </a:highlight>
              </a:defRPr>
            </a:lvl2pPr>
            <a:lvl3pPr lvl="2" rtl="0" algn="ctr">
              <a:spcBef>
                <a:spcPts val="0"/>
              </a:spcBef>
              <a:buClr>
                <a:srgbClr val="FFFFFF"/>
              </a:buClr>
              <a:buSzPts val="2400"/>
              <a:buNone/>
              <a:defRPr>
                <a:solidFill>
                  <a:srgbClr val="FFFFFF"/>
                </a:solidFill>
                <a:highlight>
                  <a:srgbClr val="000000"/>
                </a:highlight>
              </a:defRPr>
            </a:lvl3pPr>
            <a:lvl4pPr lvl="3" rtl="0" algn="ctr">
              <a:spcBef>
                <a:spcPts val="0"/>
              </a:spcBef>
              <a:buClr>
                <a:srgbClr val="FFFFFF"/>
              </a:buClr>
              <a:buSzPts val="2400"/>
              <a:buNone/>
              <a:defRPr sz="2400">
                <a:solidFill>
                  <a:srgbClr val="FFFFFF"/>
                </a:solidFill>
                <a:highlight>
                  <a:srgbClr val="000000"/>
                </a:highlight>
              </a:defRPr>
            </a:lvl4pPr>
            <a:lvl5pPr lvl="4" rtl="0" algn="ctr">
              <a:spcBef>
                <a:spcPts val="0"/>
              </a:spcBef>
              <a:buClr>
                <a:srgbClr val="FFFFFF"/>
              </a:buClr>
              <a:buSzPts val="2400"/>
              <a:buNone/>
              <a:defRPr sz="2400">
                <a:solidFill>
                  <a:srgbClr val="FFFFFF"/>
                </a:solidFill>
                <a:highlight>
                  <a:srgbClr val="000000"/>
                </a:highlight>
              </a:defRPr>
            </a:lvl5pPr>
            <a:lvl6pPr lvl="5" rtl="0" algn="ctr">
              <a:spcBef>
                <a:spcPts val="0"/>
              </a:spcBef>
              <a:buClr>
                <a:srgbClr val="FFFFFF"/>
              </a:buClr>
              <a:buSzPts val="2400"/>
              <a:buNone/>
              <a:defRPr sz="2400">
                <a:solidFill>
                  <a:srgbClr val="FFFFFF"/>
                </a:solidFill>
                <a:highlight>
                  <a:srgbClr val="000000"/>
                </a:highlight>
              </a:defRPr>
            </a:lvl6pPr>
            <a:lvl7pPr lvl="6" rtl="0" algn="ctr">
              <a:spcBef>
                <a:spcPts val="0"/>
              </a:spcBef>
              <a:buClr>
                <a:srgbClr val="FFFFFF"/>
              </a:buClr>
              <a:buSzPts val="2400"/>
              <a:buNone/>
              <a:defRPr sz="2400">
                <a:solidFill>
                  <a:srgbClr val="FFFFFF"/>
                </a:solidFill>
                <a:highlight>
                  <a:srgbClr val="000000"/>
                </a:highlight>
              </a:defRPr>
            </a:lvl7pPr>
            <a:lvl8pPr lvl="7" rtl="0" algn="ctr">
              <a:spcBef>
                <a:spcPts val="0"/>
              </a:spcBef>
              <a:buClr>
                <a:srgbClr val="FFFFFF"/>
              </a:buClr>
              <a:buSzPts val="2400"/>
              <a:buNone/>
              <a:defRPr sz="2400">
                <a:solidFill>
                  <a:srgbClr val="FFFFFF"/>
                </a:solidFill>
                <a:highlight>
                  <a:srgbClr val="000000"/>
                </a:highlight>
              </a:defRPr>
            </a:lvl8pPr>
            <a:lvl9pPr lvl="8" rtl="0" algn="ctr">
              <a:spcBef>
                <a:spcPts val="0"/>
              </a:spcBef>
              <a:buClr>
                <a:srgbClr val="FFFFFF"/>
              </a:buClr>
              <a:buSzPts val="2400"/>
              <a:buNone/>
              <a:defRPr sz="2400">
                <a:solidFill>
                  <a:srgbClr val="FFFFFF"/>
                </a:solidFill>
                <a:highlight>
                  <a:srgbClr val="000000"/>
                </a:highlight>
              </a:defRPr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Quote">
    <p:bg>
      <p:bgPr>
        <a:solidFill>
          <a:srgbClr val="000000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/>
          <p:nvPr>
            <p:ph idx="1" type="body"/>
          </p:nvPr>
        </p:nvSpPr>
        <p:spPr>
          <a:xfrm>
            <a:off x="2676525" y="1247775"/>
            <a:ext cx="4905300" cy="8199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 rtl="0">
              <a:spcBef>
                <a:spcPts val="0"/>
              </a:spcBef>
              <a:buClr>
                <a:srgbClr val="000000"/>
              </a:buClr>
              <a:buSzPts val="3000"/>
              <a:buChar char="⊙"/>
              <a:defRPr>
                <a:solidFill>
                  <a:srgbClr val="000000"/>
                </a:solidFill>
                <a:highlight>
                  <a:srgbClr val="FFFF00"/>
                </a:highlight>
              </a:defRPr>
            </a:lvl1pPr>
            <a:lvl2pPr lvl="1" rtl="0">
              <a:spcBef>
                <a:spcPts val="0"/>
              </a:spcBef>
              <a:buClr>
                <a:srgbClr val="000000"/>
              </a:buClr>
              <a:buSzPts val="2400"/>
              <a:buChar char="○"/>
              <a:defRPr>
                <a:solidFill>
                  <a:srgbClr val="000000"/>
                </a:solidFill>
                <a:highlight>
                  <a:srgbClr val="FFFF00"/>
                </a:highlight>
              </a:defRPr>
            </a:lvl2pPr>
            <a:lvl3pPr lvl="2" rtl="0">
              <a:spcBef>
                <a:spcPts val="0"/>
              </a:spcBef>
              <a:buClr>
                <a:srgbClr val="000000"/>
              </a:buClr>
              <a:buSzPts val="2400"/>
              <a:buChar char="■"/>
              <a:defRPr>
                <a:solidFill>
                  <a:srgbClr val="000000"/>
                </a:solidFill>
                <a:highlight>
                  <a:srgbClr val="FFFF00"/>
                </a:highlight>
              </a:defRPr>
            </a:lvl3pPr>
            <a:lvl4pPr lvl="3" rtl="0">
              <a:spcBef>
                <a:spcPts val="0"/>
              </a:spcBef>
              <a:buClr>
                <a:srgbClr val="000000"/>
              </a:buClr>
              <a:buSzPts val="1800"/>
              <a:buChar char="●"/>
              <a:defRPr>
                <a:solidFill>
                  <a:srgbClr val="000000"/>
                </a:solidFill>
                <a:highlight>
                  <a:srgbClr val="FFFF00"/>
                </a:highlight>
              </a:defRPr>
            </a:lvl4pPr>
            <a:lvl5pPr lvl="4" rtl="0">
              <a:spcBef>
                <a:spcPts val="0"/>
              </a:spcBef>
              <a:buClr>
                <a:srgbClr val="000000"/>
              </a:buClr>
              <a:buSzPts val="1800"/>
              <a:buChar char="○"/>
              <a:defRPr>
                <a:solidFill>
                  <a:srgbClr val="000000"/>
                </a:solidFill>
                <a:highlight>
                  <a:srgbClr val="FFFF00"/>
                </a:highlight>
              </a:defRPr>
            </a:lvl5pPr>
            <a:lvl6pPr lvl="5" rtl="0">
              <a:spcBef>
                <a:spcPts val="0"/>
              </a:spcBef>
              <a:buClr>
                <a:srgbClr val="000000"/>
              </a:buClr>
              <a:buSzPts val="1800"/>
              <a:buChar char="■"/>
              <a:defRPr>
                <a:solidFill>
                  <a:srgbClr val="000000"/>
                </a:solidFill>
                <a:highlight>
                  <a:srgbClr val="FFFF00"/>
                </a:highlight>
              </a:defRPr>
            </a:lvl6pPr>
            <a:lvl7pPr lvl="6" rtl="0">
              <a:spcBef>
                <a:spcPts val="0"/>
              </a:spcBef>
              <a:buClr>
                <a:srgbClr val="000000"/>
              </a:buClr>
              <a:buSzPts val="1800"/>
              <a:buChar char="●"/>
              <a:defRPr>
                <a:solidFill>
                  <a:srgbClr val="000000"/>
                </a:solidFill>
                <a:highlight>
                  <a:srgbClr val="FFFF00"/>
                </a:highlight>
              </a:defRPr>
            </a:lvl7pPr>
            <a:lvl8pPr lvl="7" rtl="0">
              <a:spcBef>
                <a:spcPts val="0"/>
              </a:spcBef>
              <a:buClr>
                <a:srgbClr val="000000"/>
              </a:buClr>
              <a:buSzPts val="1800"/>
              <a:buChar char="○"/>
              <a:defRPr>
                <a:solidFill>
                  <a:srgbClr val="000000"/>
                </a:solidFill>
                <a:highlight>
                  <a:srgbClr val="FFFF00"/>
                </a:highlight>
              </a:defRPr>
            </a:lvl8pPr>
            <a:lvl9pPr lvl="8">
              <a:spcBef>
                <a:spcPts val="0"/>
              </a:spcBef>
              <a:buClr>
                <a:srgbClr val="000000"/>
              </a:buClr>
              <a:buSzPts val="1800"/>
              <a:buChar char="■"/>
              <a:defRPr>
                <a:solidFill>
                  <a:srgbClr val="000000"/>
                </a:solidFill>
                <a:highlight>
                  <a:srgbClr val="FFFF00"/>
                </a:highlight>
              </a:defRPr>
            </a:lvl9pPr>
          </a:lstStyle>
          <a:p/>
        </p:txBody>
      </p:sp>
      <p:sp>
        <p:nvSpPr>
          <p:cNvPr id="17" name="Shape 17"/>
          <p:cNvSpPr txBox="1"/>
          <p:nvPr/>
        </p:nvSpPr>
        <p:spPr>
          <a:xfrm>
            <a:off x="1238250" y="705175"/>
            <a:ext cx="1178700" cy="65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algn="r">
              <a:spcBef>
                <a:spcPts val="0"/>
              </a:spcBef>
              <a:buNone/>
            </a:pPr>
            <a:r>
              <a:rPr b="1" lang="en" sz="15000">
                <a:solidFill>
                  <a:srgbClr val="FFFF00"/>
                </a:solidFill>
                <a:latin typeface="Cabin Condensed"/>
                <a:ea typeface="Cabin Condensed"/>
                <a:cs typeface="Cabin Condensed"/>
                <a:sym typeface="Cabin Condensed"/>
              </a:rPr>
              <a:t>“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x">
  <p:cSld name="Title + 1 column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/>
          <p:nvPr/>
        </p:nvSpPr>
        <p:spPr>
          <a:xfrm>
            <a:off x="0" y="0"/>
            <a:ext cx="2418600" cy="5149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" name="Shape 20"/>
          <p:cNvSpPr txBox="1"/>
          <p:nvPr>
            <p:ph type="title"/>
          </p:nvPr>
        </p:nvSpPr>
        <p:spPr>
          <a:xfrm>
            <a:off x="398150" y="1129130"/>
            <a:ext cx="1700700" cy="14838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>
              <a:spcBef>
                <a:spcPts val="0"/>
              </a:spcBef>
              <a:buSzPts val="2400"/>
              <a:buNone/>
              <a:defRPr/>
            </a:lvl1pPr>
            <a:lvl2pPr lvl="1">
              <a:spcBef>
                <a:spcPts val="0"/>
              </a:spcBef>
              <a:buSzPts val="2400"/>
              <a:buNone/>
              <a:defRPr/>
            </a:lvl2pPr>
            <a:lvl3pPr lvl="2">
              <a:spcBef>
                <a:spcPts val="0"/>
              </a:spcBef>
              <a:buSzPts val="2400"/>
              <a:buNone/>
              <a:defRPr/>
            </a:lvl3pPr>
            <a:lvl4pPr lvl="3">
              <a:spcBef>
                <a:spcPts val="0"/>
              </a:spcBef>
              <a:buSzPts val="2400"/>
              <a:buNone/>
              <a:defRPr/>
            </a:lvl4pPr>
            <a:lvl5pPr lvl="4">
              <a:spcBef>
                <a:spcPts val="0"/>
              </a:spcBef>
              <a:buSzPts val="2400"/>
              <a:buNone/>
              <a:defRPr/>
            </a:lvl5pPr>
            <a:lvl6pPr lvl="5">
              <a:spcBef>
                <a:spcPts val="0"/>
              </a:spcBef>
              <a:buSzPts val="2400"/>
              <a:buNone/>
              <a:defRPr/>
            </a:lvl6pPr>
            <a:lvl7pPr lvl="6">
              <a:spcBef>
                <a:spcPts val="0"/>
              </a:spcBef>
              <a:buSzPts val="2400"/>
              <a:buNone/>
              <a:defRPr/>
            </a:lvl7pPr>
            <a:lvl8pPr lvl="7">
              <a:spcBef>
                <a:spcPts val="0"/>
              </a:spcBef>
              <a:buSzPts val="2400"/>
              <a:buNone/>
              <a:defRPr/>
            </a:lvl8pPr>
            <a:lvl9pPr lvl="8">
              <a:spcBef>
                <a:spcPts val="0"/>
              </a:spcBef>
              <a:buSzPts val="2400"/>
              <a:buNone/>
              <a:defRPr/>
            </a:lvl9pPr>
          </a:lstStyle>
          <a:p/>
        </p:txBody>
      </p:sp>
      <p:sp>
        <p:nvSpPr>
          <p:cNvPr id="21" name="Shape 21"/>
          <p:cNvSpPr txBox="1"/>
          <p:nvPr>
            <p:ph idx="1" type="body"/>
          </p:nvPr>
        </p:nvSpPr>
        <p:spPr>
          <a:xfrm>
            <a:off x="2871075" y="1007295"/>
            <a:ext cx="5561100" cy="35712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ts val="3000"/>
              <a:buChar char="⊙"/>
              <a:defRPr/>
            </a:lvl1pPr>
            <a:lvl2pPr lvl="1">
              <a:spcBef>
                <a:spcPts val="0"/>
              </a:spcBef>
              <a:buSzPts val="2400"/>
              <a:buChar char="○"/>
              <a:defRPr/>
            </a:lvl2pPr>
            <a:lvl3pPr lvl="2">
              <a:spcBef>
                <a:spcPts val="0"/>
              </a:spcBef>
              <a:buSzPts val="2400"/>
              <a:buChar char="■"/>
              <a:defRPr/>
            </a:lvl3pPr>
            <a:lvl4pPr lvl="3">
              <a:spcBef>
                <a:spcPts val="0"/>
              </a:spcBef>
              <a:buSzPts val="1800"/>
              <a:buChar char="●"/>
              <a:defRPr/>
            </a:lvl4pPr>
            <a:lvl5pPr lvl="4">
              <a:spcBef>
                <a:spcPts val="0"/>
              </a:spcBef>
              <a:buSzPts val="1800"/>
              <a:buChar char="○"/>
              <a:defRPr/>
            </a:lvl5pPr>
            <a:lvl6pPr lvl="5">
              <a:spcBef>
                <a:spcPts val="0"/>
              </a:spcBef>
              <a:buSzPts val="1800"/>
              <a:buChar char="■"/>
              <a:defRPr/>
            </a:lvl6pPr>
            <a:lvl7pPr lvl="6">
              <a:spcBef>
                <a:spcPts val="0"/>
              </a:spcBef>
              <a:buSzPts val="1800"/>
              <a:buChar char="●"/>
              <a:defRPr/>
            </a:lvl7pPr>
            <a:lvl8pPr lvl="7">
              <a:spcBef>
                <a:spcPts val="0"/>
              </a:spcBef>
              <a:buSzPts val="1800"/>
              <a:buChar char="○"/>
              <a:defRPr/>
            </a:lvl8pPr>
            <a:lvl9pPr lvl="8">
              <a:spcBef>
                <a:spcPts val="0"/>
              </a:spcBef>
              <a:buSzPts val="18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ColTx">
  <p:cSld name="Title + 2 columns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/>
          <p:nvPr/>
        </p:nvSpPr>
        <p:spPr>
          <a:xfrm>
            <a:off x="0" y="0"/>
            <a:ext cx="2418600" cy="5149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" name="Shape 24"/>
          <p:cNvSpPr txBox="1"/>
          <p:nvPr>
            <p:ph type="title"/>
          </p:nvPr>
        </p:nvSpPr>
        <p:spPr>
          <a:xfrm>
            <a:off x="398150" y="1129130"/>
            <a:ext cx="1700700" cy="14838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ts val="2400"/>
              <a:buNone/>
              <a:defRPr/>
            </a:lvl1pPr>
            <a:lvl2pPr lvl="1">
              <a:spcBef>
                <a:spcPts val="0"/>
              </a:spcBef>
              <a:buSzPts val="2400"/>
              <a:buNone/>
              <a:defRPr/>
            </a:lvl2pPr>
            <a:lvl3pPr lvl="2">
              <a:spcBef>
                <a:spcPts val="0"/>
              </a:spcBef>
              <a:buSzPts val="2400"/>
              <a:buNone/>
              <a:defRPr/>
            </a:lvl3pPr>
            <a:lvl4pPr lvl="3">
              <a:spcBef>
                <a:spcPts val="0"/>
              </a:spcBef>
              <a:buSzPts val="2400"/>
              <a:buNone/>
              <a:defRPr/>
            </a:lvl4pPr>
            <a:lvl5pPr lvl="4">
              <a:spcBef>
                <a:spcPts val="0"/>
              </a:spcBef>
              <a:buSzPts val="2400"/>
              <a:buNone/>
              <a:defRPr/>
            </a:lvl5pPr>
            <a:lvl6pPr lvl="5">
              <a:spcBef>
                <a:spcPts val="0"/>
              </a:spcBef>
              <a:buSzPts val="2400"/>
              <a:buNone/>
              <a:defRPr/>
            </a:lvl6pPr>
            <a:lvl7pPr lvl="6">
              <a:spcBef>
                <a:spcPts val="0"/>
              </a:spcBef>
              <a:buSzPts val="2400"/>
              <a:buNone/>
              <a:defRPr/>
            </a:lvl7pPr>
            <a:lvl8pPr lvl="7">
              <a:spcBef>
                <a:spcPts val="0"/>
              </a:spcBef>
              <a:buSzPts val="2400"/>
              <a:buNone/>
              <a:defRPr/>
            </a:lvl8pPr>
            <a:lvl9pPr lvl="8">
              <a:spcBef>
                <a:spcPts val="0"/>
              </a:spcBef>
              <a:buSzPts val="2400"/>
              <a:buNone/>
              <a:defRPr/>
            </a:lvl9pPr>
          </a:lstStyle>
          <a:p/>
        </p:txBody>
      </p:sp>
      <p:sp>
        <p:nvSpPr>
          <p:cNvPr id="25" name="Shape 25"/>
          <p:cNvSpPr txBox="1"/>
          <p:nvPr>
            <p:ph idx="1" type="body"/>
          </p:nvPr>
        </p:nvSpPr>
        <p:spPr>
          <a:xfrm>
            <a:off x="3082175" y="1091725"/>
            <a:ext cx="2623200" cy="38343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ts val="2000"/>
              <a:buChar char="⊙"/>
              <a:defRPr sz="2000"/>
            </a:lvl1pPr>
            <a:lvl2pPr lvl="1">
              <a:spcBef>
                <a:spcPts val="0"/>
              </a:spcBef>
              <a:buSzPts val="2000"/>
              <a:buChar char="○"/>
              <a:defRPr sz="2000"/>
            </a:lvl2pPr>
            <a:lvl3pPr lvl="2">
              <a:spcBef>
                <a:spcPts val="0"/>
              </a:spcBef>
              <a:buSzPts val="2000"/>
              <a:buChar char="■"/>
              <a:defRPr sz="2000"/>
            </a:lvl3pPr>
            <a:lvl4pPr lvl="3">
              <a:spcBef>
                <a:spcPts val="0"/>
              </a:spcBef>
              <a:buSzPts val="2000"/>
              <a:buChar char="●"/>
              <a:defRPr sz="2000"/>
            </a:lvl4pPr>
            <a:lvl5pPr lvl="4">
              <a:spcBef>
                <a:spcPts val="0"/>
              </a:spcBef>
              <a:buSzPts val="2000"/>
              <a:buChar char="○"/>
              <a:defRPr sz="2000"/>
            </a:lvl5pPr>
            <a:lvl6pPr lvl="5">
              <a:spcBef>
                <a:spcPts val="0"/>
              </a:spcBef>
              <a:buSzPts val="2000"/>
              <a:buChar char="■"/>
              <a:defRPr sz="2000"/>
            </a:lvl6pPr>
            <a:lvl7pPr lvl="6">
              <a:spcBef>
                <a:spcPts val="0"/>
              </a:spcBef>
              <a:buSzPts val="2000"/>
              <a:buChar char="●"/>
              <a:defRPr sz="2000"/>
            </a:lvl7pPr>
            <a:lvl8pPr lvl="7">
              <a:spcBef>
                <a:spcPts val="0"/>
              </a:spcBef>
              <a:buSzPts val="2000"/>
              <a:buChar char="○"/>
              <a:defRPr sz="2000"/>
            </a:lvl8pPr>
            <a:lvl9pPr lvl="8">
              <a:spcBef>
                <a:spcPts val="0"/>
              </a:spcBef>
              <a:buSzPts val="2000"/>
              <a:buChar char="■"/>
              <a:defRPr sz="2000"/>
            </a:lvl9pPr>
          </a:lstStyle>
          <a:p/>
        </p:txBody>
      </p:sp>
      <p:sp>
        <p:nvSpPr>
          <p:cNvPr id="26" name="Shape 26"/>
          <p:cNvSpPr txBox="1"/>
          <p:nvPr>
            <p:ph idx="2" type="body"/>
          </p:nvPr>
        </p:nvSpPr>
        <p:spPr>
          <a:xfrm>
            <a:off x="5863323" y="1091725"/>
            <a:ext cx="2623200" cy="38343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ts val="2000"/>
              <a:buChar char="⊙"/>
              <a:defRPr sz="2000"/>
            </a:lvl1pPr>
            <a:lvl2pPr lvl="1">
              <a:spcBef>
                <a:spcPts val="0"/>
              </a:spcBef>
              <a:buSzPts val="2000"/>
              <a:buChar char="○"/>
              <a:defRPr sz="2000"/>
            </a:lvl2pPr>
            <a:lvl3pPr lvl="2">
              <a:spcBef>
                <a:spcPts val="0"/>
              </a:spcBef>
              <a:buSzPts val="2000"/>
              <a:buChar char="■"/>
              <a:defRPr sz="2000"/>
            </a:lvl3pPr>
            <a:lvl4pPr lvl="3">
              <a:spcBef>
                <a:spcPts val="0"/>
              </a:spcBef>
              <a:buSzPts val="2000"/>
              <a:buChar char="●"/>
              <a:defRPr sz="2000"/>
            </a:lvl4pPr>
            <a:lvl5pPr lvl="4">
              <a:spcBef>
                <a:spcPts val="0"/>
              </a:spcBef>
              <a:buSzPts val="2000"/>
              <a:buChar char="○"/>
              <a:defRPr sz="2000"/>
            </a:lvl5pPr>
            <a:lvl6pPr lvl="5">
              <a:spcBef>
                <a:spcPts val="0"/>
              </a:spcBef>
              <a:buSzPts val="2000"/>
              <a:buChar char="■"/>
              <a:defRPr sz="2000"/>
            </a:lvl6pPr>
            <a:lvl7pPr lvl="6">
              <a:spcBef>
                <a:spcPts val="0"/>
              </a:spcBef>
              <a:buSzPts val="2000"/>
              <a:buChar char="●"/>
              <a:defRPr sz="2000"/>
            </a:lvl7pPr>
            <a:lvl8pPr lvl="7">
              <a:spcBef>
                <a:spcPts val="0"/>
              </a:spcBef>
              <a:buSzPts val="2000"/>
              <a:buChar char="○"/>
              <a:defRPr sz="2000"/>
            </a:lvl8pPr>
            <a:lvl9pPr lvl="8">
              <a:spcBef>
                <a:spcPts val="0"/>
              </a:spcBef>
              <a:buSzPts val="2000"/>
              <a:buChar char="■"/>
              <a:defRPr sz="2000"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Title + 3 columns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/>
          <p:nvPr/>
        </p:nvSpPr>
        <p:spPr>
          <a:xfrm>
            <a:off x="0" y="0"/>
            <a:ext cx="2418600" cy="5149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9" name="Shape 29"/>
          <p:cNvSpPr txBox="1"/>
          <p:nvPr>
            <p:ph type="title"/>
          </p:nvPr>
        </p:nvSpPr>
        <p:spPr>
          <a:xfrm>
            <a:off x="398150" y="1129130"/>
            <a:ext cx="1700700" cy="14838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 rtl="0">
              <a:spcBef>
                <a:spcPts val="0"/>
              </a:spcBef>
              <a:buSzPts val="2400"/>
              <a:buNone/>
              <a:defRPr/>
            </a:lvl1pPr>
            <a:lvl2pPr lvl="1" rtl="0">
              <a:spcBef>
                <a:spcPts val="0"/>
              </a:spcBef>
              <a:buSzPts val="2400"/>
              <a:buNone/>
              <a:defRPr/>
            </a:lvl2pPr>
            <a:lvl3pPr lvl="2" rtl="0">
              <a:spcBef>
                <a:spcPts val="0"/>
              </a:spcBef>
              <a:buSzPts val="2400"/>
              <a:buNone/>
              <a:defRPr/>
            </a:lvl3pPr>
            <a:lvl4pPr lvl="3" rtl="0">
              <a:spcBef>
                <a:spcPts val="0"/>
              </a:spcBef>
              <a:buSzPts val="2400"/>
              <a:buNone/>
              <a:defRPr/>
            </a:lvl4pPr>
            <a:lvl5pPr lvl="4" rtl="0">
              <a:spcBef>
                <a:spcPts val="0"/>
              </a:spcBef>
              <a:buSzPts val="2400"/>
              <a:buNone/>
              <a:defRPr/>
            </a:lvl5pPr>
            <a:lvl6pPr lvl="5" rtl="0">
              <a:spcBef>
                <a:spcPts val="0"/>
              </a:spcBef>
              <a:buSzPts val="2400"/>
              <a:buNone/>
              <a:defRPr/>
            </a:lvl6pPr>
            <a:lvl7pPr lvl="6" rtl="0">
              <a:spcBef>
                <a:spcPts val="0"/>
              </a:spcBef>
              <a:buSzPts val="2400"/>
              <a:buNone/>
              <a:defRPr/>
            </a:lvl7pPr>
            <a:lvl8pPr lvl="7" rtl="0">
              <a:spcBef>
                <a:spcPts val="0"/>
              </a:spcBef>
              <a:buSzPts val="2400"/>
              <a:buNone/>
              <a:defRPr/>
            </a:lvl8pPr>
            <a:lvl9pPr lvl="8" rtl="0">
              <a:spcBef>
                <a:spcPts val="0"/>
              </a:spcBef>
              <a:buSzPts val="2400"/>
              <a:buNone/>
              <a:defRPr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2907250" y="1129125"/>
            <a:ext cx="1842900" cy="37968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 rtl="0">
              <a:spcBef>
                <a:spcPts val="0"/>
              </a:spcBef>
              <a:buSzPts val="1800"/>
              <a:buChar char="⊙"/>
              <a:defRPr sz="1800"/>
            </a:lvl1pPr>
            <a:lvl2pPr lvl="1" rtl="0">
              <a:spcBef>
                <a:spcPts val="0"/>
              </a:spcBef>
              <a:buSzPts val="1800"/>
              <a:buChar char="○"/>
              <a:defRPr sz="1800"/>
            </a:lvl2pPr>
            <a:lvl3pPr lvl="2" rtl="0">
              <a:spcBef>
                <a:spcPts val="0"/>
              </a:spcBef>
              <a:buSzPts val="1800"/>
              <a:buChar char="■"/>
              <a:defRPr sz="1800"/>
            </a:lvl3pPr>
            <a:lvl4pPr lvl="3" rtl="0">
              <a:spcBef>
                <a:spcPts val="0"/>
              </a:spcBef>
              <a:buSzPts val="1800"/>
              <a:buChar char="●"/>
              <a:defRPr/>
            </a:lvl4pPr>
            <a:lvl5pPr lvl="4" rtl="0">
              <a:spcBef>
                <a:spcPts val="0"/>
              </a:spcBef>
              <a:buSzPts val="1800"/>
              <a:buChar char="○"/>
              <a:defRPr/>
            </a:lvl5pPr>
            <a:lvl6pPr lvl="5" rtl="0">
              <a:spcBef>
                <a:spcPts val="0"/>
              </a:spcBef>
              <a:buSzPts val="1800"/>
              <a:buChar char="■"/>
              <a:defRPr/>
            </a:lvl6pPr>
            <a:lvl7pPr lvl="6" rtl="0">
              <a:spcBef>
                <a:spcPts val="0"/>
              </a:spcBef>
              <a:buSzPts val="1800"/>
              <a:buChar char="●"/>
              <a:defRPr/>
            </a:lvl7pPr>
            <a:lvl8pPr lvl="7" rtl="0">
              <a:spcBef>
                <a:spcPts val="0"/>
              </a:spcBef>
              <a:buSzPts val="1800"/>
              <a:buChar char="○"/>
              <a:defRPr/>
            </a:lvl8pPr>
            <a:lvl9pPr lvl="8" rtl="0">
              <a:spcBef>
                <a:spcPts val="0"/>
              </a:spcBef>
              <a:buSzPts val="1800"/>
              <a:buChar char="■"/>
              <a:defRPr/>
            </a:lvl9pPr>
          </a:lstStyle>
          <a:p/>
        </p:txBody>
      </p:sp>
      <p:sp>
        <p:nvSpPr>
          <p:cNvPr id="31" name="Shape 31"/>
          <p:cNvSpPr txBox="1"/>
          <p:nvPr>
            <p:ph idx="2" type="body"/>
          </p:nvPr>
        </p:nvSpPr>
        <p:spPr>
          <a:xfrm>
            <a:off x="4844762" y="1129125"/>
            <a:ext cx="1842900" cy="37968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 rtl="0">
              <a:spcBef>
                <a:spcPts val="0"/>
              </a:spcBef>
              <a:buSzPts val="1800"/>
              <a:buChar char="⊙"/>
              <a:defRPr sz="1800"/>
            </a:lvl1pPr>
            <a:lvl2pPr lvl="1" rtl="0">
              <a:spcBef>
                <a:spcPts val="0"/>
              </a:spcBef>
              <a:buSzPts val="1800"/>
              <a:buChar char="○"/>
              <a:defRPr sz="1800"/>
            </a:lvl2pPr>
            <a:lvl3pPr lvl="2" rtl="0">
              <a:spcBef>
                <a:spcPts val="0"/>
              </a:spcBef>
              <a:buSzPts val="1800"/>
              <a:buChar char="■"/>
              <a:defRPr sz="1800"/>
            </a:lvl3pPr>
            <a:lvl4pPr lvl="3" rtl="0">
              <a:spcBef>
                <a:spcPts val="0"/>
              </a:spcBef>
              <a:buSzPts val="1800"/>
              <a:buChar char="●"/>
              <a:defRPr/>
            </a:lvl4pPr>
            <a:lvl5pPr lvl="4" rtl="0">
              <a:spcBef>
                <a:spcPts val="0"/>
              </a:spcBef>
              <a:buSzPts val="1800"/>
              <a:buChar char="○"/>
              <a:defRPr/>
            </a:lvl5pPr>
            <a:lvl6pPr lvl="5" rtl="0">
              <a:spcBef>
                <a:spcPts val="0"/>
              </a:spcBef>
              <a:buSzPts val="1800"/>
              <a:buChar char="■"/>
              <a:defRPr/>
            </a:lvl6pPr>
            <a:lvl7pPr lvl="6" rtl="0">
              <a:spcBef>
                <a:spcPts val="0"/>
              </a:spcBef>
              <a:buSzPts val="1800"/>
              <a:buChar char="●"/>
              <a:defRPr/>
            </a:lvl7pPr>
            <a:lvl8pPr lvl="7" rtl="0">
              <a:spcBef>
                <a:spcPts val="0"/>
              </a:spcBef>
              <a:buSzPts val="1800"/>
              <a:buChar char="○"/>
              <a:defRPr/>
            </a:lvl8pPr>
            <a:lvl9pPr lvl="8" rtl="0">
              <a:spcBef>
                <a:spcPts val="0"/>
              </a:spcBef>
              <a:buSzPts val="1800"/>
              <a:buChar char="■"/>
              <a:defRPr/>
            </a:lvl9pPr>
          </a:lstStyle>
          <a:p/>
        </p:txBody>
      </p:sp>
      <p:sp>
        <p:nvSpPr>
          <p:cNvPr id="32" name="Shape 32"/>
          <p:cNvSpPr txBox="1"/>
          <p:nvPr>
            <p:ph idx="3" type="body"/>
          </p:nvPr>
        </p:nvSpPr>
        <p:spPr>
          <a:xfrm>
            <a:off x="6782273" y="1129125"/>
            <a:ext cx="1842900" cy="37968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 rtl="0">
              <a:spcBef>
                <a:spcPts val="0"/>
              </a:spcBef>
              <a:buSzPts val="1800"/>
              <a:buChar char="⊙"/>
              <a:defRPr sz="1800"/>
            </a:lvl1pPr>
            <a:lvl2pPr lvl="1" rtl="0">
              <a:spcBef>
                <a:spcPts val="0"/>
              </a:spcBef>
              <a:buSzPts val="1800"/>
              <a:buChar char="○"/>
              <a:defRPr sz="1800"/>
            </a:lvl2pPr>
            <a:lvl3pPr lvl="2" rtl="0">
              <a:spcBef>
                <a:spcPts val="0"/>
              </a:spcBef>
              <a:buSzPts val="1800"/>
              <a:buChar char="■"/>
              <a:defRPr sz="1800"/>
            </a:lvl3pPr>
            <a:lvl4pPr lvl="3" rtl="0">
              <a:spcBef>
                <a:spcPts val="0"/>
              </a:spcBef>
              <a:buSzPts val="1800"/>
              <a:buChar char="●"/>
              <a:defRPr/>
            </a:lvl4pPr>
            <a:lvl5pPr lvl="4" rtl="0">
              <a:spcBef>
                <a:spcPts val="0"/>
              </a:spcBef>
              <a:buSzPts val="1800"/>
              <a:buChar char="○"/>
              <a:defRPr/>
            </a:lvl5pPr>
            <a:lvl6pPr lvl="5" rtl="0">
              <a:spcBef>
                <a:spcPts val="0"/>
              </a:spcBef>
              <a:buSzPts val="1800"/>
              <a:buChar char="■"/>
              <a:defRPr/>
            </a:lvl6pPr>
            <a:lvl7pPr lvl="6" rtl="0">
              <a:spcBef>
                <a:spcPts val="0"/>
              </a:spcBef>
              <a:buSzPts val="1800"/>
              <a:buChar char="●"/>
              <a:defRPr/>
            </a:lvl7pPr>
            <a:lvl8pPr lvl="7" rtl="0">
              <a:spcBef>
                <a:spcPts val="0"/>
              </a:spcBef>
              <a:buSzPts val="1800"/>
              <a:buChar char="○"/>
              <a:defRPr/>
            </a:lvl8pPr>
            <a:lvl9pPr lvl="8" rtl="0">
              <a:spcBef>
                <a:spcPts val="0"/>
              </a:spcBef>
              <a:buSzPts val="18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Only">
  <p:cSld name="Title only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/>
          <p:nvPr/>
        </p:nvSpPr>
        <p:spPr>
          <a:xfrm>
            <a:off x="0" y="0"/>
            <a:ext cx="2418600" cy="5149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5" name="Shape 35"/>
          <p:cNvSpPr txBox="1"/>
          <p:nvPr>
            <p:ph type="title"/>
          </p:nvPr>
        </p:nvSpPr>
        <p:spPr>
          <a:xfrm>
            <a:off x="398150" y="1129130"/>
            <a:ext cx="1700700" cy="14838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ts val="2400"/>
              <a:buNone/>
              <a:defRPr/>
            </a:lvl1pPr>
            <a:lvl2pPr lvl="1">
              <a:spcBef>
                <a:spcPts val="0"/>
              </a:spcBef>
              <a:buSzPts val="2400"/>
              <a:buNone/>
              <a:defRPr/>
            </a:lvl2pPr>
            <a:lvl3pPr lvl="2">
              <a:spcBef>
                <a:spcPts val="0"/>
              </a:spcBef>
              <a:buSzPts val="2400"/>
              <a:buNone/>
              <a:defRPr/>
            </a:lvl3pPr>
            <a:lvl4pPr lvl="3">
              <a:spcBef>
                <a:spcPts val="0"/>
              </a:spcBef>
              <a:buSzPts val="2400"/>
              <a:buNone/>
              <a:defRPr/>
            </a:lvl4pPr>
            <a:lvl5pPr lvl="4">
              <a:spcBef>
                <a:spcPts val="0"/>
              </a:spcBef>
              <a:buSzPts val="2400"/>
              <a:buNone/>
              <a:defRPr/>
            </a:lvl5pPr>
            <a:lvl6pPr lvl="5">
              <a:spcBef>
                <a:spcPts val="0"/>
              </a:spcBef>
              <a:buSzPts val="2400"/>
              <a:buNone/>
              <a:defRPr/>
            </a:lvl6pPr>
            <a:lvl7pPr lvl="6">
              <a:spcBef>
                <a:spcPts val="0"/>
              </a:spcBef>
              <a:buSzPts val="2400"/>
              <a:buNone/>
              <a:defRPr/>
            </a:lvl7pPr>
            <a:lvl8pPr lvl="7">
              <a:spcBef>
                <a:spcPts val="0"/>
              </a:spcBef>
              <a:buSzPts val="2400"/>
              <a:buNone/>
              <a:defRPr/>
            </a:lvl8pPr>
            <a:lvl9pPr lvl="8">
              <a:spcBef>
                <a:spcPts val="0"/>
              </a:spcBef>
              <a:buSzPts val="2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Caption">
    <p:bg>
      <p:bgPr>
        <a:solidFill>
          <a:srgbClr val="000000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/>
          <p:nvPr>
            <p:ph idx="1" type="body"/>
          </p:nvPr>
        </p:nvSpPr>
        <p:spPr>
          <a:xfrm>
            <a:off x="457200" y="4406309"/>
            <a:ext cx="8229600" cy="5196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 algn="ctr">
              <a:spcBef>
                <a:spcPts val="360"/>
              </a:spcBef>
              <a:buClr>
                <a:srgbClr val="FFFF00"/>
              </a:buClr>
              <a:buSzPts val="1800"/>
              <a:buNone/>
              <a:defRPr sz="1800">
                <a:solidFill>
                  <a:srgbClr val="FFFF00"/>
                </a:solidFill>
              </a:defRPr>
            </a:lvl1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blank">
  <p:cSld name="Blank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/>
          <p:nvPr/>
        </p:nvSpPr>
        <p:spPr>
          <a:xfrm>
            <a:off x="361950" y="-571500"/>
            <a:ext cx="6286500" cy="6286500"/>
          </a:xfrm>
          <a:prstGeom prst="ellipse">
            <a:avLst/>
          </a:prstGeom>
          <a:solidFill>
            <a:srgbClr val="000000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">
    <p:bg>
      <p:bgPr>
        <a:solidFill>
          <a:srgbClr val="FFFF00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98150" y="1129130"/>
            <a:ext cx="1700700" cy="148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 algn="r">
              <a:spcBef>
                <a:spcPts val="0"/>
              </a:spcBef>
              <a:buClr>
                <a:srgbClr val="FFFFFF"/>
              </a:buClr>
              <a:buSzPts val="2400"/>
              <a:buFont typeface="Cabin Condensed"/>
              <a:buNone/>
              <a:defRPr b="1" sz="2400">
                <a:solidFill>
                  <a:srgbClr val="FFFFFF"/>
                </a:solidFill>
                <a:latin typeface="Cabin Condensed"/>
                <a:ea typeface="Cabin Condensed"/>
                <a:cs typeface="Cabin Condensed"/>
                <a:sym typeface="Cabin Condensed"/>
              </a:defRPr>
            </a:lvl1pPr>
            <a:lvl2pPr lvl="1" algn="r">
              <a:spcBef>
                <a:spcPts val="0"/>
              </a:spcBef>
              <a:buClr>
                <a:srgbClr val="FFFFFF"/>
              </a:buClr>
              <a:buSzPts val="2400"/>
              <a:buFont typeface="Cabin Condensed"/>
              <a:buNone/>
              <a:defRPr b="1" sz="2400">
                <a:solidFill>
                  <a:srgbClr val="FFFFFF"/>
                </a:solidFill>
                <a:latin typeface="Cabin Condensed"/>
                <a:ea typeface="Cabin Condensed"/>
                <a:cs typeface="Cabin Condensed"/>
                <a:sym typeface="Cabin Condensed"/>
              </a:defRPr>
            </a:lvl2pPr>
            <a:lvl3pPr lvl="2" algn="r">
              <a:spcBef>
                <a:spcPts val="0"/>
              </a:spcBef>
              <a:buClr>
                <a:srgbClr val="FFFFFF"/>
              </a:buClr>
              <a:buSzPts val="2400"/>
              <a:buFont typeface="Cabin Condensed"/>
              <a:buNone/>
              <a:defRPr b="1" sz="2400">
                <a:solidFill>
                  <a:srgbClr val="FFFFFF"/>
                </a:solidFill>
                <a:latin typeface="Cabin Condensed"/>
                <a:ea typeface="Cabin Condensed"/>
                <a:cs typeface="Cabin Condensed"/>
                <a:sym typeface="Cabin Condensed"/>
              </a:defRPr>
            </a:lvl3pPr>
            <a:lvl4pPr lvl="3" algn="r">
              <a:spcBef>
                <a:spcPts val="0"/>
              </a:spcBef>
              <a:buClr>
                <a:srgbClr val="FFFFFF"/>
              </a:buClr>
              <a:buSzPts val="2400"/>
              <a:buFont typeface="Cabin Condensed"/>
              <a:buNone/>
              <a:defRPr b="1" sz="2400">
                <a:solidFill>
                  <a:srgbClr val="FFFFFF"/>
                </a:solidFill>
                <a:latin typeface="Cabin Condensed"/>
                <a:ea typeface="Cabin Condensed"/>
                <a:cs typeface="Cabin Condensed"/>
                <a:sym typeface="Cabin Condensed"/>
              </a:defRPr>
            </a:lvl4pPr>
            <a:lvl5pPr lvl="4" algn="r">
              <a:spcBef>
                <a:spcPts val="0"/>
              </a:spcBef>
              <a:buClr>
                <a:srgbClr val="FFFFFF"/>
              </a:buClr>
              <a:buSzPts val="2400"/>
              <a:buFont typeface="Cabin Condensed"/>
              <a:buNone/>
              <a:defRPr b="1" sz="2400">
                <a:solidFill>
                  <a:srgbClr val="FFFFFF"/>
                </a:solidFill>
                <a:latin typeface="Cabin Condensed"/>
                <a:ea typeface="Cabin Condensed"/>
                <a:cs typeface="Cabin Condensed"/>
                <a:sym typeface="Cabin Condensed"/>
              </a:defRPr>
            </a:lvl5pPr>
            <a:lvl6pPr lvl="5" algn="r">
              <a:spcBef>
                <a:spcPts val="0"/>
              </a:spcBef>
              <a:buClr>
                <a:srgbClr val="FFFFFF"/>
              </a:buClr>
              <a:buSzPts val="2400"/>
              <a:buFont typeface="Cabin Condensed"/>
              <a:buNone/>
              <a:defRPr b="1" sz="2400">
                <a:solidFill>
                  <a:srgbClr val="FFFFFF"/>
                </a:solidFill>
                <a:latin typeface="Cabin Condensed"/>
                <a:ea typeface="Cabin Condensed"/>
                <a:cs typeface="Cabin Condensed"/>
                <a:sym typeface="Cabin Condensed"/>
              </a:defRPr>
            </a:lvl6pPr>
            <a:lvl7pPr lvl="6" algn="r">
              <a:spcBef>
                <a:spcPts val="0"/>
              </a:spcBef>
              <a:buClr>
                <a:srgbClr val="FFFFFF"/>
              </a:buClr>
              <a:buSzPts val="2400"/>
              <a:buFont typeface="Cabin Condensed"/>
              <a:buNone/>
              <a:defRPr b="1" sz="2400">
                <a:solidFill>
                  <a:srgbClr val="FFFFFF"/>
                </a:solidFill>
                <a:latin typeface="Cabin Condensed"/>
                <a:ea typeface="Cabin Condensed"/>
                <a:cs typeface="Cabin Condensed"/>
                <a:sym typeface="Cabin Condensed"/>
              </a:defRPr>
            </a:lvl7pPr>
            <a:lvl8pPr lvl="7" algn="r">
              <a:spcBef>
                <a:spcPts val="0"/>
              </a:spcBef>
              <a:buClr>
                <a:srgbClr val="FFFFFF"/>
              </a:buClr>
              <a:buSzPts val="2400"/>
              <a:buFont typeface="Cabin Condensed"/>
              <a:buNone/>
              <a:defRPr b="1" sz="2400">
                <a:solidFill>
                  <a:srgbClr val="FFFFFF"/>
                </a:solidFill>
                <a:latin typeface="Cabin Condensed"/>
                <a:ea typeface="Cabin Condensed"/>
                <a:cs typeface="Cabin Condensed"/>
                <a:sym typeface="Cabin Condensed"/>
              </a:defRPr>
            </a:lvl8pPr>
            <a:lvl9pPr lvl="8" algn="r">
              <a:spcBef>
                <a:spcPts val="0"/>
              </a:spcBef>
              <a:buClr>
                <a:srgbClr val="FFFFFF"/>
              </a:buClr>
              <a:buSzPts val="2400"/>
              <a:buFont typeface="Cabin Condensed"/>
              <a:buNone/>
              <a:defRPr b="1" sz="2400">
                <a:solidFill>
                  <a:srgbClr val="FFFFFF"/>
                </a:solidFill>
                <a:latin typeface="Cabin Condensed"/>
                <a:ea typeface="Cabin Condensed"/>
                <a:cs typeface="Cabin Condensed"/>
                <a:sym typeface="Cabin Condensed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2871075" y="1007295"/>
            <a:ext cx="5561100" cy="357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>
              <a:spcBef>
                <a:spcPts val="600"/>
              </a:spcBef>
              <a:buClr>
                <a:schemeClr val="dk1"/>
              </a:buClr>
              <a:buSzPts val="3000"/>
              <a:buFont typeface="Cabin"/>
              <a:buChar char="⊙"/>
              <a:defRPr sz="300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lvl="1">
              <a:spcBef>
                <a:spcPts val="480"/>
              </a:spcBef>
              <a:buClr>
                <a:schemeClr val="dk1"/>
              </a:buClr>
              <a:buSzPts val="2400"/>
              <a:buFont typeface="Cabin"/>
              <a:buChar char="○"/>
              <a:defRPr sz="240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lvl="2">
              <a:spcBef>
                <a:spcPts val="480"/>
              </a:spcBef>
              <a:buClr>
                <a:schemeClr val="dk1"/>
              </a:buClr>
              <a:buSzPts val="2400"/>
              <a:buFont typeface="Cabin"/>
              <a:buChar char="■"/>
              <a:defRPr sz="240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lvl="3">
              <a:spcBef>
                <a:spcPts val="360"/>
              </a:spcBef>
              <a:buClr>
                <a:schemeClr val="dk1"/>
              </a:buClr>
              <a:buSzPts val="1800"/>
              <a:buFont typeface="Cabin"/>
              <a:buChar char="●"/>
              <a:defRPr sz="180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lvl="4">
              <a:spcBef>
                <a:spcPts val="360"/>
              </a:spcBef>
              <a:buClr>
                <a:schemeClr val="dk1"/>
              </a:buClr>
              <a:buSzPts val="1800"/>
              <a:buFont typeface="Cabin"/>
              <a:buChar char="○"/>
              <a:defRPr sz="180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lvl="5">
              <a:spcBef>
                <a:spcPts val="360"/>
              </a:spcBef>
              <a:buClr>
                <a:schemeClr val="dk1"/>
              </a:buClr>
              <a:buSzPts val="1800"/>
              <a:buFont typeface="Cabin"/>
              <a:buChar char="■"/>
              <a:defRPr sz="180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lvl="6">
              <a:spcBef>
                <a:spcPts val="360"/>
              </a:spcBef>
              <a:buClr>
                <a:schemeClr val="dk1"/>
              </a:buClr>
              <a:buSzPts val="1800"/>
              <a:buFont typeface="Cabin"/>
              <a:buChar char="●"/>
              <a:defRPr sz="180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lvl="7">
              <a:spcBef>
                <a:spcPts val="360"/>
              </a:spcBef>
              <a:buClr>
                <a:schemeClr val="dk1"/>
              </a:buClr>
              <a:buSzPts val="1800"/>
              <a:buFont typeface="Cabin"/>
              <a:buChar char="○"/>
              <a:defRPr sz="180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lvl="8">
              <a:spcBef>
                <a:spcPts val="360"/>
              </a:spcBef>
              <a:buClr>
                <a:schemeClr val="dk1"/>
              </a:buClr>
              <a:buSzPts val="1800"/>
              <a:buFont typeface="Cabin"/>
              <a:buChar char="■"/>
              <a:defRPr sz="1800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ransition>
    <p:fade thruBlk="1"/>
  </p:transition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/>
          <p:nvPr>
            <p:ph type="ctrTitle"/>
          </p:nvPr>
        </p:nvSpPr>
        <p:spPr>
          <a:xfrm>
            <a:off x="1031425" y="745025"/>
            <a:ext cx="4947600" cy="35859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algn="ctr">
              <a:spcBef>
                <a:spcPts val="0"/>
              </a:spcBef>
              <a:buNone/>
            </a:pPr>
            <a:r>
              <a:rPr lang="en"/>
              <a:t>Off the hook: bebas dari masalah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000000"/>
        </a:solidFill>
      </p:bgPr>
    </p:bg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/>
          <p:nvPr>
            <p:ph idx="4294967295" type="ctrTitle"/>
          </p:nvPr>
        </p:nvSpPr>
        <p:spPr>
          <a:xfrm>
            <a:off x="1660725" y="2497750"/>
            <a:ext cx="5822400" cy="1159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buNone/>
            </a:pPr>
            <a:r>
              <a:rPr lang="en" sz="6000">
                <a:solidFill>
                  <a:srgbClr val="000000"/>
                </a:solidFill>
                <a:highlight>
                  <a:srgbClr val="FFFF00"/>
                </a:highlight>
              </a:rPr>
              <a:t>Out of the blue</a:t>
            </a:r>
          </a:p>
        </p:txBody>
      </p:sp>
      <p:sp>
        <p:nvSpPr>
          <p:cNvPr id="53" name="Shape 53"/>
          <p:cNvSpPr txBox="1"/>
          <p:nvPr>
            <p:ph idx="4294967295" type="subTitle"/>
          </p:nvPr>
        </p:nvSpPr>
        <p:spPr>
          <a:xfrm>
            <a:off x="2113125" y="3640150"/>
            <a:ext cx="4917600" cy="78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buNone/>
            </a:pPr>
            <a:r>
              <a:rPr lang="en" sz="1800">
                <a:solidFill>
                  <a:srgbClr val="FFFFFF"/>
                </a:solidFill>
              </a:rPr>
              <a:t>Tiba-tiba </a:t>
            </a:r>
          </a:p>
        </p:txBody>
      </p:sp>
      <p:grpSp>
        <p:nvGrpSpPr>
          <p:cNvPr id="54" name="Shape 54"/>
          <p:cNvGrpSpPr/>
          <p:nvPr/>
        </p:nvGrpSpPr>
        <p:grpSpPr>
          <a:xfrm>
            <a:off x="4235601" y="717556"/>
            <a:ext cx="1457296" cy="1457426"/>
            <a:chOff x="6654650" y="3665275"/>
            <a:chExt cx="409100" cy="409125"/>
          </a:xfrm>
        </p:grpSpPr>
        <p:sp>
          <p:nvSpPr>
            <p:cNvPr id="55" name="Shape 55"/>
            <p:cNvSpPr/>
            <p:nvPr/>
          </p:nvSpPr>
          <p:spPr>
            <a:xfrm>
              <a:off x="6808525" y="3819150"/>
              <a:ext cx="211875" cy="211900"/>
            </a:xfrm>
            <a:custGeom>
              <a:pathLst>
                <a:path extrusionOk="0" h="8476" w="8475">
                  <a:moveTo>
                    <a:pt x="8157" y="0"/>
                  </a:moveTo>
                  <a:lnTo>
                    <a:pt x="7327" y="1075"/>
                  </a:lnTo>
                  <a:lnTo>
                    <a:pt x="6399" y="2150"/>
                  </a:lnTo>
                  <a:lnTo>
                    <a:pt x="5422" y="3249"/>
                  </a:lnTo>
                  <a:lnTo>
                    <a:pt x="4347" y="4348"/>
                  </a:lnTo>
                  <a:lnTo>
                    <a:pt x="3248" y="5422"/>
                  </a:lnTo>
                  <a:lnTo>
                    <a:pt x="2149" y="6399"/>
                  </a:lnTo>
                  <a:lnTo>
                    <a:pt x="1075" y="7327"/>
                  </a:lnTo>
                  <a:lnTo>
                    <a:pt x="0" y="8158"/>
                  </a:lnTo>
                  <a:lnTo>
                    <a:pt x="440" y="8280"/>
                  </a:lnTo>
                  <a:lnTo>
                    <a:pt x="855" y="8377"/>
                  </a:lnTo>
                  <a:lnTo>
                    <a:pt x="1294" y="8426"/>
                  </a:lnTo>
                  <a:lnTo>
                    <a:pt x="1734" y="8475"/>
                  </a:lnTo>
                  <a:lnTo>
                    <a:pt x="2174" y="8475"/>
                  </a:lnTo>
                  <a:lnTo>
                    <a:pt x="2613" y="8451"/>
                  </a:lnTo>
                  <a:lnTo>
                    <a:pt x="3028" y="8402"/>
                  </a:lnTo>
                  <a:lnTo>
                    <a:pt x="3468" y="8304"/>
                  </a:lnTo>
                  <a:lnTo>
                    <a:pt x="3883" y="8207"/>
                  </a:lnTo>
                  <a:lnTo>
                    <a:pt x="4323" y="8060"/>
                  </a:lnTo>
                  <a:lnTo>
                    <a:pt x="4714" y="7889"/>
                  </a:lnTo>
                  <a:lnTo>
                    <a:pt x="5129" y="7694"/>
                  </a:lnTo>
                  <a:lnTo>
                    <a:pt x="5520" y="7449"/>
                  </a:lnTo>
                  <a:lnTo>
                    <a:pt x="5886" y="7205"/>
                  </a:lnTo>
                  <a:lnTo>
                    <a:pt x="6252" y="6912"/>
                  </a:lnTo>
                  <a:lnTo>
                    <a:pt x="6594" y="6595"/>
                  </a:lnTo>
                  <a:lnTo>
                    <a:pt x="6912" y="6253"/>
                  </a:lnTo>
                  <a:lnTo>
                    <a:pt x="7205" y="5886"/>
                  </a:lnTo>
                  <a:lnTo>
                    <a:pt x="7449" y="5520"/>
                  </a:lnTo>
                  <a:lnTo>
                    <a:pt x="7693" y="5129"/>
                  </a:lnTo>
                  <a:lnTo>
                    <a:pt x="7889" y="4714"/>
                  </a:lnTo>
                  <a:lnTo>
                    <a:pt x="8060" y="4323"/>
                  </a:lnTo>
                  <a:lnTo>
                    <a:pt x="8206" y="3884"/>
                  </a:lnTo>
                  <a:lnTo>
                    <a:pt x="8304" y="3468"/>
                  </a:lnTo>
                  <a:lnTo>
                    <a:pt x="8402" y="3029"/>
                  </a:lnTo>
                  <a:lnTo>
                    <a:pt x="8450" y="2614"/>
                  </a:lnTo>
                  <a:lnTo>
                    <a:pt x="8475" y="2174"/>
                  </a:lnTo>
                  <a:lnTo>
                    <a:pt x="8475" y="1734"/>
                  </a:lnTo>
                  <a:lnTo>
                    <a:pt x="8426" y="1295"/>
                  </a:lnTo>
                  <a:lnTo>
                    <a:pt x="8377" y="855"/>
                  </a:lnTo>
                  <a:lnTo>
                    <a:pt x="8279" y="440"/>
                  </a:lnTo>
                  <a:lnTo>
                    <a:pt x="8157" y="0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56" name="Shape 56"/>
            <p:cNvSpPr/>
            <p:nvPr/>
          </p:nvSpPr>
          <p:spPr>
            <a:xfrm>
              <a:off x="6654650" y="3665275"/>
              <a:ext cx="409100" cy="409125"/>
            </a:xfrm>
            <a:custGeom>
              <a:pathLst>
                <a:path extrusionOk="0" h="16365" w="16364">
                  <a:moveTo>
                    <a:pt x="13580" y="1686"/>
                  </a:moveTo>
                  <a:lnTo>
                    <a:pt x="13677" y="1735"/>
                  </a:lnTo>
                  <a:lnTo>
                    <a:pt x="13775" y="1759"/>
                  </a:lnTo>
                  <a:lnTo>
                    <a:pt x="13848" y="1832"/>
                  </a:lnTo>
                  <a:lnTo>
                    <a:pt x="13897" y="1906"/>
                  </a:lnTo>
                  <a:lnTo>
                    <a:pt x="13946" y="1979"/>
                  </a:lnTo>
                  <a:lnTo>
                    <a:pt x="13970" y="2077"/>
                  </a:lnTo>
                  <a:lnTo>
                    <a:pt x="13995" y="2174"/>
                  </a:lnTo>
                  <a:lnTo>
                    <a:pt x="13995" y="2419"/>
                  </a:lnTo>
                  <a:lnTo>
                    <a:pt x="13922" y="2687"/>
                  </a:lnTo>
                  <a:lnTo>
                    <a:pt x="13824" y="3029"/>
                  </a:lnTo>
                  <a:lnTo>
                    <a:pt x="13677" y="3371"/>
                  </a:lnTo>
                  <a:lnTo>
                    <a:pt x="13482" y="3762"/>
                  </a:lnTo>
                  <a:lnTo>
                    <a:pt x="13238" y="4177"/>
                  </a:lnTo>
                  <a:lnTo>
                    <a:pt x="12993" y="3908"/>
                  </a:lnTo>
                  <a:lnTo>
                    <a:pt x="12749" y="3615"/>
                  </a:lnTo>
                  <a:lnTo>
                    <a:pt x="12407" y="3298"/>
                  </a:lnTo>
                  <a:lnTo>
                    <a:pt x="12041" y="3029"/>
                  </a:lnTo>
                  <a:lnTo>
                    <a:pt x="11675" y="2761"/>
                  </a:lnTo>
                  <a:lnTo>
                    <a:pt x="11308" y="2541"/>
                  </a:lnTo>
                  <a:lnTo>
                    <a:pt x="11748" y="2272"/>
                  </a:lnTo>
                  <a:lnTo>
                    <a:pt x="12187" y="2052"/>
                  </a:lnTo>
                  <a:lnTo>
                    <a:pt x="12554" y="1881"/>
                  </a:lnTo>
                  <a:lnTo>
                    <a:pt x="12920" y="1759"/>
                  </a:lnTo>
                  <a:lnTo>
                    <a:pt x="13213" y="1686"/>
                  </a:lnTo>
                  <a:close/>
                  <a:moveTo>
                    <a:pt x="9721" y="3591"/>
                  </a:moveTo>
                  <a:lnTo>
                    <a:pt x="9794" y="3615"/>
                  </a:lnTo>
                  <a:lnTo>
                    <a:pt x="9916" y="3713"/>
                  </a:lnTo>
                  <a:lnTo>
                    <a:pt x="10014" y="3835"/>
                  </a:lnTo>
                  <a:lnTo>
                    <a:pt x="10038" y="3908"/>
                  </a:lnTo>
                  <a:lnTo>
                    <a:pt x="10038" y="3982"/>
                  </a:lnTo>
                  <a:lnTo>
                    <a:pt x="10038" y="4055"/>
                  </a:lnTo>
                  <a:lnTo>
                    <a:pt x="10014" y="4128"/>
                  </a:lnTo>
                  <a:lnTo>
                    <a:pt x="9916" y="4250"/>
                  </a:lnTo>
                  <a:lnTo>
                    <a:pt x="9794" y="4348"/>
                  </a:lnTo>
                  <a:lnTo>
                    <a:pt x="9721" y="4372"/>
                  </a:lnTo>
                  <a:lnTo>
                    <a:pt x="9574" y="4372"/>
                  </a:lnTo>
                  <a:lnTo>
                    <a:pt x="9501" y="4348"/>
                  </a:lnTo>
                  <a:lnTo>
                    <a:pt x="9379" y="4250"/>
                  </a:lnTo>
                  <a:lnTo>
                    <a:pt x="9281" y="4128"/>
                  </a:lnTo>
                  <a:lnTo>
                    <a:pt x="9257" y="4055"/>
                  </a:lnTo>
                  <a:lnTo>
                    <a:pt x="9257" y="3982"/>
                  </a:lnTo>
                  <a:lnTo>
                    <a:pt x="9257" y="3908"/>
                  </a:lnTo>
                  <a:lnTo>
                    <a:pt x="9281" y="3835"/>
                  </a:lnTo>
                  <a:lnTo>
                    <a:pt x="9379" y="3713"/>
                  </a:lnTo>
                  <a:lnTo>
                    <a:pt x="9501" y="3615"/>
                  </a:lnTo>
                  <a:lnTo>
                    <a:pt x="9574" y="3591"/>
                  </a:lnTo>
                  <a:close/>
                  <a:moveTo>
                    <a:pt x="8182" y="3322"/>
                  </a:moveTo>
                  <a:lnTo>
                    <a:pt x="8304" y="3347"/>
                  </a:lnTo>
                  <a:lnTo>
                    <a:pt x="8402" y="3371"/>
                  </a:lnTo>
                  <a:lnTo>
                    <a:pt x="8500" y="3420"/>
                  </a:lnTo>
                  <a:lnTo>
                    <a:pt x="8597" y="3493"/>
                  </a:lnTo>
                  <a:lnTo>
                    <a:pt x="8671" y="3591"/>
                  </a:lnTo>
                  <a:lnTo>
                    <a:pt x="8719" y="3689"/>
                  </a:lnTo>
                  <a:lnTo>
                    <a:pt x="8768" y="3786"/>
                  </a:lnTo>
                  <a:lnTo>
                    <a:pt x="8768" y="3908"/>
                  </a:lnTo>
                  <a:lnTo>
                    <a:pt x="8768" y="4031"/>
                  </a:lnTo>
                  <a:lnTo>
                    <a:pt x="8719" y="4153"/>
                  </a:lnTo>
                  <a:lnTo>
                    <a:pt x="8671" y="4250"/>
                  </a:lnTo>
                  <a:lnTo>
                    <a:pt x="8597" y="4324"/>
                  </a:lnTo>
                  <a:lnTo>
                    <a:pt x="8500" y="4397"/>
                  </a:lnTo>
                  <a:lnTo>
                    <a:pt x="8402" y="4446"/>
                  </a:lnTo>
                  <a:lnTo>
                    <a:pt x="8304" y="4495"/>
                  </a:lnTo>
                  <a:lnTo>
                    <a:pt x="8060" y="4495"/>
                  </a:lnTo>
                  <a:lnTo>
                    <a:pt x="7962" y="4446"/>
                  </a:lnTo>
                  <a:lnTo>
                    <a:pt x="7865" y="4397"/>
                  </a:lnTo>
                  <a:lnTo>
                    <a:pt x="7767" y="4324"/>
                  </a:lnTo>
                  <a:lnTo>
                    <a:pt x="7694" y="4250"/>
                  </a:lnTo>
                  <a:lnTo>
                    <a:pt x="7645" y="4153"/>
                  </a:lnTo>
                  <a:lnTo>
                    <a:pt x="7596" y="4031"/>
                  </a:lnTo>
                  <a:lnTo>
                    <a:pt x="7596" y="3908"/>
                  </a:lnTo>
                  <a:lnTo>
                    <a:pt x="7596" y="3786"/>
                  </a:lnTo>
                  <a:lnTo>
                    <a:pt x="7645" y="3689"/>
                  </a:lnTo>
                  <a:lnTo>
                    <a:pt x="7694" y="3591"/>
                  </a:lnTo>
                  <a:lnTo>
                    <a:pt x="7767" y="3493"/>
                  </a:lnTo>
                  <a:lnTo>
                    <a:pt x="7865" y="3420"/>
                  </a:lnTo>
                  <a:lnTo>
                    <a:pt x="7962" y="3371"/>
                  </a:lnTo>
                  <a:lnTo>
                    <a:pt x="8060" y="3347"/>
                  </a:lnTo>
                  <a:lnTo>
                    <a:pt x="8182" y="3322"/>
                  </a:lnTo>
                  <a:close/>
                  <a:moveTo>
                    <a:pt x="9086" y="4763"/>
                  </a:moveTo>
                  <a:lnTo>
                    <a:pt x="9159" y="4788"/>
                  </a:lnTo>
                  <a:lnTo>
                    <a:pt x="9281" y="4885"/>
                  </a:lnTo>
                  <a:lnTo>
                    <a:pt x="9354" y="5007"/>
                  </a:lnTo>
                  <a:lnTo>
                    <a:pt x="9379" y="5081"/>
                  </a:lnTo>
                  <a:lnTo>
                    <a:pt x="9379" y="5154"/>
                  </a:lnTo>
                  <a:lnTo>
                    <a:pt x="9379" y="5227"/>
                  </a:lnTo>
                  <a:lnTo>
                    <a:pt x="9354" y="5301"/>
                  </a:lnTo>
                  <a:lnTo>
                    <a:pt x="9281" y="5423"/>
                  </a:lnTo>
                  <a:lnTo>
                    <a:pt x="9159" y="5520"/>
                  </a:lnTo>
                  <a:lnTo>
                    <a:pt x="9086" y="5545"/>
                  </a:lnTo>
                  <a:lnTo>
                    <a:pt x="8915" y="5545"/>
                  </a:lnTo>
                  <a:lnTo>
                    <a:pt x="8842" y="5520"/>
                  </a:lnTo>
                  <a:lnTo>
                    <a:pt x="8719" y="5423"/>
                  </a:lnTo>
                  <a:lnTo>
                    <a:pt x="8646" y="5301"/>
                  </a:lnTo>
                  <a:lnTo>
                    <a:pt x="8622" y="5227"/>
                  </a:lnTo>
                  <a:lnTo>
                    <a:pt x="8597" y="5154"/>
                  </a:lnTo>
                  <a:lnTo>
                    <a:pt x="8622" y="5081"/>
                  </a:lnTo>
                  <a:lnTo>
                    <a:pt x="8646" y="5007"/>
                  </a:lnTo>
                  <a:lnTo>
                    <a:pt x="8719" y="4885"/>
                  </a:lnTo>
                  <a:lnTo>
                    <a:pt x="8842" y="4788"/>
                  </a:lnTo>
                  <a:lnTo>
                    <a:pt x="8915" y="4763"/>
                  </a:lnTo>
                  <a:close/>
                  <a:moveTo>
                    <a:pt x="2540" y="11309"/>
                  </a:moveTo>
                  <a:lnTo>
                    <a:pt x="2760" y="11675"/>
                  </a:lnTo>
                  <a:lnTo>
                    <a:pt x="3029" y="12041"/>
                  </a:lnTo>
                  <a:lnTo>
                    <a:pt x="3298" y="12408"/>
                  </a:lnTo>
                  <a:lnTo>
                    <a:pt x="3615" y="12750"/>
                  </a:lnTo>
                  <a:lnTo>
                    <a:pt x="3908" y="12994"/>
                  </a:lnTo>
                  <a:lnTo>
                    <a:pt x="4177" y="13238"/>
                  </a:lnTo>
                  <a:lnTo>
                    <a:pt x="3762" y="13482"/>
                  </a:lnTo>
                  <a:lnTo>
                    <a:pt x="3371" y="13678"/>
                  </a:lnTo>
                  <a:lnTo>
                    <a:pt x="3029" y="13824"/>
                  </a:lnTo>
                  <a:lnTo>
                    <a:pt x="2687" y="13922"/>
                  </a:lnTo>
                  <a:lnTo>
                    <a:pt x="2418" y="13995"/>
                  </a:lnTo>
                  <a:lnTo>
                    <a:pt x="2174" y="13995"/>
                  </a:lnTo>
                  <a:lnTo>
                    <a:pt x="2076" y="13971"/>
                  </a:lnTo>
                  <a:lnTo>
                    <a:pt x="1979" y="13946"/>
                  </a:lnTo>
                  <a:lnTo>
                    <a:pt x="1905" y="13897"/>
                  </a:lnTo>
                  <a:lnTo>
                    <a:pt x="1832" y="13849"/>
                  </a:lnTo>
                  <a:lnTo>
                    <a:pt x="1759" y="13775"/>
                  </a:lnTo>
                  <a:lnTo>
                    <a:pt x="1734" y="13678"/>
                  </a:lnTo>
                  <a:lnTo>
                    <a:pt x="1686" y="13580"/>
                  </a:lnTo>
                  <a:lnTo>
                    <a:pt x="1686" y="13482"/>
                  </a:lnTo>
                  <a:lnTo>
                    <a:pt x="1686" y="13214"/>
                  </a:lnTo>
                  <a:lnTo>
                    <a:pt x="1759" y="12921"/>
                  </a:lnTo>
                  <a:lnTo>
                    <a:pt x="1881" y="12554"/>
                  </a:lnTo>
                  <a:lnTo>
                    <a:pt x="2052" y="12188"/>
                  </a:lnTo>
                  <a:lnTo>
                    <a:pt x="2272" y="11748"/>
                  </a:lnTo>
                  <a:lnTo>
                    <a:pt x="2540" y="11309"/>
                  </a:lnTo>
                  <a:close/>
                  <a:moveTo>
                    <a:pt x="15362" y="1"/>
                  </a:moveTo>
                  <a:lnTo>
                    <a:pt x="15094" y="25"/>
                  </a:lnTo>
                  <a:lnTo>
                    <a:pt x="14801" y="74"/>
                  </a:lnTo>
                  <a:lnTo>
                    <a:pt x="14483" y="172"/>
                  </a:lnTo>
                  <a:lnTo>
                    <a:pt x="14141" y="294"/>
                  </a:lnTo>
                  <a:lnTo>
                    <a:pt x="13775" y="440"/>
                  </a:lnTo>
                  <a:lnTo>
                    <a:pt x="13384" y="611"/>
                  </a:lnTo>
                  <a:lnTo>
                    <a:pt x="12993" y="831"/>
                  </a:lnTo>
                  <a:lnTo>
                    <a:pt x="12578" y="1051"/>
                  </a:lnTo>
                  <a:lnTo>
                    <a:pt x="11699" y="1613"/>
                  </a:lnTo>
                  <a:lnTo>
                    <a:pt x="10747" y="2272"/>
                  </a:lnTo>
                  <a:lnTo>
                    <a:pt x="10307" y="2101"/>
                  </a:lnTo>
                  <a:lnTo>
                    <a:pt x="9843" y="1955"/>
                  </a:lnTo>
                  <a:lnTo>
                    <a:pt x="9379" y="1857"/>
                  </a:lnTo>
                  <a:lnTo>
                    <a:pt x="8915" y="1784"/>
                  </a:lnTo>
                  <a:lnTo>
                    <a:pt x="8451" y="1735"/>
                  </a:lnTo>
                  <a:lnTo>
                    <a:pt x="7962" y="1735"/>
                  </a:lnTo>
                  <a:lnTo>
                    <a:pt x="7498" y="1784"/>
                  </a:lnTo>
                  <a:lnTo>
                    <a:pt x="7034" y="1832"/>
                  </a:lnTo>
                  <a:lnTo>
                    <a:pt x="6570" y="1930"/>
                  </a:lnTo>
                  <a:lnTo>
                    <a:pt x="6106" y="2077"/>
                  </a:lnTo>
                  <a:lnTo>
                    <a:pt x="5667" y="2248"/>
                  </a:lnTo>
                  <a:lnTo>
                    <a:pt x="5227" y="2443"/>
                  </a:lnTo>
                  <a:lnTo>
                    <a:pt x="4787" y="2687"/>
                  </a:lnTo>
                  <a:lnTo>
                    <a:pt x="4397" y="2980"/>
                  </a:lnTo>
                  <a:lnTo>
                    <a:pt x="4006" y="3273"/>
                  </a:lnTo>
                  <a:lnTo>
                    <a:pt x="3615" y="3615"/>
                  </a:lnTo>
                  <a:lnTo>
                    <a:pt x="3273" y="4006"/>
                  </a:lnTo>
                  <a:lnTo>
                    <a:pt x="2980" y="4397"/>
                  </a:lnTo>
                  <a:lnTo>
                    <a:pt x="2687" y="4788"/>
                  </a:lnTo>
                  <a:lnTo>
                    <a:pt x="2443" y="5227"/>
                  </a:lnTo>
                  <a:lnTo>
                    <a:pt x="2247" y="5667"/>
                  </a:lnTo>
                  <a:lnTo>
                    <a:pt x="2076" y="6107"/>
                  </a:lnTo>
                  <a:lnTo>
                    <a:pt x="1930" y="6571"/>
                  </a:lnTo>
                  <a:lnTo>
                    <a:pt x="1832" y="7035"/>
                  </a:lnTo>
                  <a:lnTo>
                    <a:pt x="1783" y="7499"/>
                  </a:lnTo>
                  <a:lnTo>
                    <a:pt x="1734" y="7963"/>
                  </a:lnTo>
                  <a:lnTo>
                    <a:pt x="1734" y="8451"/>
                  </a:lnTo>
                  <a:lnTo>
                    <a:pt x="1783" y="8915"/>
                  </a:lnTo>
                  <a:lnTo>
                    <a:pt x="1857" y="9379"/>
                  </a:lnTo>
                  <a:lnTo>
                    <a:pt x="1954" y="9843"/>
                  </a:lnTo>
                  <a:lnTo>
                    <a:pt x="2101" y="10307"/>
                  </a:lnTo>
                  <a:lnTo>
                    <a:pt x="2272" y="10747"/>
                  </a:lnTo>
                  <a:lnTo>
                    <a:pt x="1612" y="11699"/>
                  </a:lnTo>
                  <a:lnTo>
                    <a:pt x="1051" y="12579"/>
                  </a:lnTo>
                  <a:lnTo>
                    <a:pt x="831" y="12994"/>
                  </a:lnTo>
                  <a:lnTo>
                    <a:pt x="611" y="13385"/>
                  </a:lnTo>
                  <a:lnTo>
                    <a:pt x="440" y="13775"/>
                  </a:lnTo>
                  <a:lnTo>
                    <a:pt x="293" y="14142"/>
                  </a:lnTo>
                  <a:lnTo>
                    <a:pt x="171" y="14484"/>
                  </a:lnTo>
                  <a:lnTo>
                    <a:pt x="74" y="14801"/>
                  </a:lnTo>
                  <a:lnTo>
                    <a:pt x="25" y="15094"/>
                  </a:lnTo>
                  <a:lnTo>
                    <a:pt x="0" y="15363"/>
                  </a:lnTo>
                  <a:lnTo>
                    <a:pt x="0" y="15583"/>
                  </a:lnTo>
                  <a:lnTo>
                    <a:pt x="49" y="15802"/>
                  </a:lnTo>
                  <a:lnTo>
                    <a:pt x="123" y="15973"/>
                  </a:lnTo>
                  <a:lnTo>
                    <a:pt x="245" y="16120"/>
                  </a:lnTo>
                  <a:lnTo>
                    <a:pt x="342" y="16218"/>
                  </a:lnTo>
                  <a:lnTo>
                    <a:pt x="489" y="16291"/>
                  </a:lnTo>
                  <a:lnTo>
                    <a:pt x="635" y="16340"/>
                  </a:lnTo>
                  <a:lnTo>
                    <a:pt x="806" y="16364"/>
                  </a:lnTo>
                  <a:lnTo>
                    <a:pt x="1173" y="16364"/>
                  </a:lnTo>
                  <a:lnTo>
                    <a:pt x="1393" y="16315"/>
                  </a:lnTo>
                  <a:lnTo>
                    <a:pt x="1637" y="16267"/>
                  </a:lnTo>
                  <a:lnTo>
                    <a:pt x="2150" y="16120"/>
                  </a:lnTo>
                  <a:lnTo>
                    <a:pt x="2711" y="15876"/>
                  </a:lnTo>
                  <a:lnTo>
                    <a:pt x="3322" y="15583"/>
                  </a:lnTo>
                  <a:lnTo>
                    <a:pt x="3957" y="15192"/>
                  </a:lnTo>
                  <a:lnTo>
                    <a:pt x="4665" y="14752"/>
                  </a:lnTo>
                  <a:lnTo>
                    <a:pt x="5373" y="14264"/>
                  </a:lnTo>
                  <a:lnTo>
                    <a:pt x="6131" y="13702"/>
                  </a:lnTo>
                  <a:lnTo>
                    <a:pt x="6912" y="13092"/>
                  </a:lnTo>
                  <a:lnTo>
                    <a:pt x="7718" y="12432"/>
                  </a:lnTo>
                  <a:lnTo>
                    <a:pt x="8524" y="11724"/>
                  </a:lnTo>
                  <a:lnTo>
                    <a:pt x="9330" y="10967"/>
                  </a:lnTo>
                  <a:lnTo>
                    <a:pt x="10160" y="10161"/>
                  </a:lnTo>
                  <a:lnTo>
                    <a:pt x="10966" y="9330"/>
                  </a:lnTo>
                  <a:lnTo>
                    <a:pt x="11723" y="8524"/>
                  </a:lnTo>
                  <a:lnTo>
                    <a:pt x="12432" y="7718"/>
                  </a:lnTo>
                  <a:lnTo>
                    <a:pt x="13091" y="6912"/>
                  </a:lnTo>
                  <a:lnTo>
                    <a:pt x="13702" y="6131"/>
                  </a:lnTo>
                  <a:lnTo>
                    <a:pt x="14263" y="5374"/>
                  </a:lnTo>
                  <a:lnTo>
                    <a:pt x="14752" y="4666"/>
                  </a:lnTo>
                  <a:lnTo>
                    <a:pt x="15192" y="3957"/>
                  </a:lnTo>
                  <a:lnTo>
                    <a:pt x="15582" y="3322"/>
                  </a:lnTo>
                  <a:lnTo>
                    <a:pt x="15875" y="2712"/>
                  </a:lnTo>
                  <a:lnTo>
                    <a:pt x="16120" y="2150"/>
                  </a:lnTo>
                  <a:lnTo>
                    <a:pt x="16266" y="1637"/>
                  </a:lnTo>
                  <a:lnTo>
                    <a:pt x="16315" y="1393"/>
                  </a:lnTo>
                  <a:lnTo>
                    <a:pt x="16364" y="1173"/>
                  </a:lnTo>
                  <a:lnTo>
                    <a:pt x="16364" y="978"/>
                  </a:lnTo>
                  <a:lnTo>
                    <a:pt x="16364" y="807"/>
                  </a:lnTo>
                  <a:lnTo>
                    <a:pt x="16339" y="636"/>
                  </a:lnTo>
                  <a:lnTo>
                    <a:pt x="16291" y="489"/>
                  </a:lnTo>
                  <a:lnTo>
                    <a:pt x="16217" y="343"/>
                  </a:lnTo>
                  <a:lnTo>
                    <a:pt x="16120" y="245"/>
                  </a:lnTo>
                  <a:lnTo>
                    <a:pt x="15973" y="123"/>
                  </a:lnTo>
                  <a:lnTo>
                    <a:pt x="15802" y="50"/>
                  </a:lnTo>
                  <a:lnTo>
                    <a:pt x="15582" y="1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7" name="Shape 57"/>
          <p:cNvGrpSpPr/>
          <p:nvPr/>
        </p:nvGrpSpPr>
        <p:grpSpPr>
          <a:xfrm rot="1868784">
            <a:off x="3207306" y="1243434"/>
            <a:ext cx="779849" cy="779855"/>
            <a:chOff x="570875" y="4322250"/>
            <a:chExt cx="443300" cy="443325"/>
          </a:xfrm>
        </p:grpSpPr>
        <p:sp>
          <p:nvSpPr>
            <p:cNvPr id="58" name="Shape 58"/>
            <p:cNvSpPr/>
            <p:nvPr/>
          </p:nvSpPr>
          <p:spPr>
            <a:xfrm>
              <a:off x="570875" y="4322250"/>
              <a:ext cx="443300" cy="443325"/>
            </a:xfrm>
            <a:custGeom>
              <a:pathLst>
                <a:path extrusionOk="0" h="17733" w="17732">
                  <a:moveTo>
                    <a:pt x="13091" y="2712"/>
                  </a:moveTo>
                  <a:lnTo>
                    <a:pt x="13286" y="2736"/>
                  </a:lnTo>
                  <a:lnTo>
                    <a:pt x="13506" y="2785"/>
                  </a:lnTo>
                  <a:lnTo>
                    <a:pt x="13702" y="2858"/>
                  </a:lnTo>
                  <a:lnTo>
                    <a:pt x="13873" y="2956"/>
                  </a:lnTo>
                  <a:lnTo>
                    <a:pt x="14068" y="3054"/>
                  </a:lnTo>
                  <a:lnTo>
                    <a:pt x="14239" y="3176"/>
                  </a:lnTo>
                  <a:lnTo>
                    <a:pt x="14410" y="3323"/>
                  </a:lnTo>
                  <a:lnTo>
                    <a:pt x="14556" y="3493"/>
                  </a:lnTo>
                  <a:lnTo>
                    <a:pt x="14679" y="3664"/>
                  </a:lnTo>
                  <a:lnTo>
                    <a:pt x="14776" y="3860"/>
                  </a:lnTo>
                  <a:lnTo>
                    <a:pt x="14874" y="4031"/>
                  </a:lnTo>
                  <a:lnTo>
                    <a:pt x="14947" y="4226"/>
                  </a:lnTo>
                  <a:lnTo>
                    <a:pt x="14996" y="4446"/>
                  </a:lnTo>
                  <a:lnTo>
                    <a:pt x="15021" y="4641"/>
                  </a:lnTo>
                  <a:lnTo>
                    <a:pt x="15021" y="4861"/>
                  </a:lnTo>
                  <a:lnTo>
                    <a:pt x="15021" y="5057"/>
                  </a:lnTo>
                  <a:lnTo>
                    <a:pt x="14996" y="5252"/>
                  </a:lnTo>
                  <a:lnTo>
                    <a:pt x="14947" y="5472"/>
                  </a:lnTo>
                  <a:lnTo>
                    <a:pt x="14874" y="5667"/>
                  </a:lnTo>
                  <a:lnTo>
                    <a:pt x="14776" y="5838"/>
                  </a:lnTo>
                  <a:lnTo>
                    <a:pt x="14679" y="6033"/>
                  </a:lnTo>
                  <a:lnTo>
                    <a:pt x="14556" y="6204"/>
                  </a:lnTo>
                  <a:lnTo>
                    <a:pt x="14410" y="6375"/>
                  </a:lnTo>
                  <a:lnTo>
                    <a:pt x="13433" y="7328"/>
                  </a:lnTo>
                  <a:lnTo>
                    <a:pt x="13311" y="7426"/>
                  </a:lnTo>
                  <a:lnTo>
                    <a:pt x="13189" y="7499"/>
                  </a:lnTo>
                  <a:lnTo>
                    <a:pt x="13042" y="7548"/>
                  </a:lnTo>
                  <a:lnTo>
                    <a:pt x="12871" y="7572"/>
                  </a:lnTo>
                  <a:lnTo>
                    <a:pt x="12725" y="7548"/>
                  </a:lnTo>
                  <a:lnTo>
                    <a:pt x="12578" y="7499"/>
                  </a:lnTo>
                  <a:lnTo>
                    <a:pt x="12456" y="7426"/>
                  </a:lnTo>
                  <a:lnTo>
                    <a:pt x="12334" y="7328"/>
                  </a:lnTo>
                  <a:lnTo>
                    <a:pt x="10405" y="5398"/>
                  </a:lnTo>
                  <a:lnTo>
                    <a:pt x="10307" y="5276"/>
                  </a:lnTo>
                  <a:lnTo>
                    <a:pt x="10234" y="5154"/>
                  </a:lnTo>
                  <a:lnTo>
                    <a:pt x="10185" y="5008"/>
                  </a:lnTo>
                  <a:lnTo>
                    <a:pt x="10160" y="4861"/>
                  </a:lnTo>
                  <a:lnTo>
                    <a:pt x="10185" y="4690"/>
                  </a:lnTo>
                  <a:lnTo>
                    <a:pt x="10234" y="4544"/>
                  </a:lnTo>
                  <a:lnTo>
                    <a:pt x="10307" y="4422"/>
                  </a:lnTo>
                  <a:lnTo>
                    <a:pt x="10405" y="4299"/>
                  </a:lnTo>
                  <a:lnTo>
                    <a:pt x="11357" y="3323"/>
                  </a:lnTo>
                  <a:lnTo>
                    <a:pt x="11528" y="3176"/>
                  </a:lnTo>
                  <a:lnTo>
                    <a:pt x="11699" y="3054"/>
                  </a:lnTo>
                  <a:lnTo>
                    <a:pt x="11894" y="2956"/>
                  </a:lnTo>
                  <a:lnTo>
                    <a:pt x="12065" y="2858"/>
                  </a:lnTo>
                  <a:lnTo>
                    <a:pt x="12261" y="2785"/>
                  </a:lnTo>
                  <a:lnTo>
                    <a:pt x="12481" y="2736"/>
                  </a:lnTo>
                  <a:lnTo>
                    <a:pt x="12676" y="2712"/>
                  </a:lnTo>
                  <a:close/>
                  <a:moveTo>
                    <a:pt x="8377" y="8867"/>
                  </a:moveTo>
                  <a:lnTo>
                    <a:pt x="8475" y="8891"/>
                  </a:lnTo>
                  <a:lnTo>
                    <a:pt x="8548" y="8915"/>
                  </a:lnTo>
                  <a:lnTo>
                    <a:pt x="8646" y="8964"/>
                  </a:lnTo>
                  <a:lnTo>
                    <a:pt x="8719" y="9013"/>
                  </a:lnTo>
                  <a:lnTo>
                    <a:pt x="8768" y="9086"/>
                  </a:lnTo>
                  <a:lnTo>
                    <a:pt x="8817" y="9184"/>
                  </a:lnTo>
                  <a:lnTo>
                    <a:pt x="8841" y="9257"/>
                  </a:lnTo>
                  <a:lnTo>
                    <a:pt x="8866" y="9355"/>
                  </a:lnTo>
                  <a:lnTo>
                    <a:pt x="8841" y="9453"/>
                  </a:lnTo>
                  <a:lnTo>
                    <a:pt x="8817" y="9550"/>
                  </a:lnTo>
                  <a:lnTo>
                    <a:pt x="8768" y="9624"/>
                  </a:lnTo>
                  <a:lnTo>
                    <a:pt x="8719" y="9697"/>
                  </a:lnTo>
                  <a:lnTo>
                    <a:pt x="6179" y="12237"/>
                  </a:lnTo>
                  <a:lnTo>
                    <a:pt x="6106" y="12310"/>
                  </a:lnTo>
                  <a:lnTo>
                    <a:pt x="6033" y="12359"/>
                  </a:lnTo>
                  <a:lnTo>
                    <a:pt x="5935" y="12383"/>
                  </a:lnTo>
                  <a:lnTo>
                    <a:pt x="5740" y="12383"/>
                  </a:lnTo>
                  <a:lnTo>
                    <a:pt x="5642" y="12359"/>
                  </a:lnTo>
                  <a:lnTo>
                    <a:pt x="5569" y="12310"/>
                  </a:lnTo>
                  <a:lnTo>
                    <a:pt x="5496" y="12237"/>
                  </a:lnTo>
                  <a:lnTo>
                    <a:pt x="5422" y="12164"/>
                  </a:lnTo>
                  <a:lnTo>
                    <a:pt x="5373" y="12090"/>
                  </a:lnTo>
                  <a:lnTo>
                    <a:pt x="5349" y="11993"/>
                  </a:lnTo>
                  <a:lnTo>
                    <a:pt x="5349" y="11895"/>
                  </a:lnTo>
                  <a:lnTo>
                    <a:pt x="5349" y="11797"/>
                  </a:lnTo>
                  <a:lnTo>
                    <a:pt x="5373" y="11700"/>
                  </a:lnTo>
                  <a:lnTo>
                    <a:pt x="5422" y="11626"/>
                  </a:lnTo>
                  <a:lnTo>
                    <a:pt x="5496" y="11553"/>
                  </a:lnTo>
                  <a:lnTo>
                    <a:pt x="8036" y="9013"/>
                  </a:lnTo>
                  <a:lnTo>
                    <a:pt x="8109" y="8964"/>
                  </a:lnTo>
                  <a:lnTo>
                    <a:pt x="8182" y="8915"/>
                  </a:lnTo>
                  <a:lnTo>
                    <a:pt x="8280" y="8891"/>
                  </a:lnTo>
                  <a:lnTo>
                    <a:pt x="8377" y="8867"/>
                  </a:lnTo>
                  <a:close/>
                  <a:moveTo>
                    <a:pt x="14825" y="1"/>
                  </a:moveTo>
                  <a:lnTo>
                    <a:pt x="14288" y="25"/>
                  </a:lnTo>
                  <a:lnTo>
                    <a:pt x="13751" y="50"/>
                  </a:lnTo>
                  <a:lnTo>
                    <a:pt x="13213" y="123"/>
                  </a:lnTo>
                  <a:lnTo>
                    <a:pt x="12676" y="245"/>
                  </a:lnTo>
                  <a:lnTo>
                    <a:pt x="12163" y="367"/>
                  </a:lnTo>
                  <a:lnTo>
                    <a:pt x="11675" y="538"/>
                  </a:lnTo>
                  <a:lnTo>
                    <a:pt x="11235" y="758"/>
                  </a:lnTo>
                  <a:lnTo>
                    <a:pt x="11015" y="856"/>
                  </a:lnTo>
                  <a:lnTo>
                    <a:pt x="10844" y="1002"/>
                  </a:lnTo>
                  <a:lnTo>
                    <a:pt x="10649" y="1124"/>
                  </a:lnTo>
                  <a:lnTo>
                    <a:pt x="10502" y="1271"/>
                  </a:lnTo>
                  <a:lnTo>
                    <a:pt x="5544" y="6229"/>
                  </a:lnTo>
                  <a:lnTo>
                    <a:pt x="391" y="6229"/>
                  </a:lnTo>
                  <a:lnTo>
                    <a:pt x="245" y="6253"/>
                  </a:lnTo>
                  <a:lnTo>
                    <a:pt x="147" y="6278"/>
                  </a:lnTo>
                  <a:lnTo>
                    <a:pt x="49" y="6327"/>
                  </a:lnTo>
                  <a:lnTo>
                    <a:pt x="0" y="6400"/>
                  </a:lnTo>
                  <a:lnTo>
                    <a:pt x="0" y="6473"/>
                  </a:lnTo>
                  <a:lnTo>
                    <a:pt x="25" y="6571"/>
                  </a:lnTo>
                  <a:lnTo>
                    <a:pt x="74" y="6668"/>
                  </a:lnTo>
                  <a:lnTo>
                    <a:pt x="171" y="6791"/>
                  </a:lnTo>
                  <a:lnTo>
                    <a:pt x="2589" y="9184"/>
                  </a:lnTo>
                  <a:lnTo>
                    <a:pt x="2272" y="9502"/>
                  </a:lnTo>
                  <a:lnTo>
                    <a:pt x="953" y="9746"/>
                  </a:lnTo>
                  <a:lnTo>
                    <a:pt x="806" y="9795"/>
                  </a:lnTo>
                  <a:lnTo>
                    <a:pt x="684" y="9843"/>
                  </a:lnTo>
                  <a:lnTo>
                    <a:pt x="611" y="9941"/>
                  </a:lnTo>
                  <a:lnTo>
                    <a:pt x="562" y="10014"/>
                  </a:lnTo>
                  <a:lnTo>
                    <a:pt x="562" y="10112"/>
                  </a:lnTo>
                  <a:lnTo>
                    <a:pt x="586" y="10234"/>
                  </a:lnTo>
                  <a:lnTo>
                    <a:pt x="635" y="10332"/>
                  </a:lnTo>
                  <a:lnTo>
                    <a:pt x="733" y="10454"/>
                  </a:lnTo>
                  <a:lnTo>
                    <a:pt x="7278" y="16999"/>
                  </a:lnTo>
                  <a:lnTo>
                    <a:pt x="7401" y="17097"/>
                  </a:lnTo>
                  <a:lnTo>
                    <a:pt x="7498" y="17146"/>
                  </a:lnTo>
                  <a:lnTo>
                    <a:pt x="7620" y="17170"/>
                  </a:lnTo>
                  <a:lnTo>
                    <a:pt x="7718" y="17170"/>
                  </a:lnTo>
                  <a:lnTo>
                    <a:pt x="7791" y="17122"/>
                  </a:lnTo>
                  <a:lnTo>
                    <a:pt x="7889" y="17048"/>
                  </a:lnTo>
                  <a:lnTo>
                    <a:pt x="7938" y="16926"/>
                  </a:lnTo>
                  <a:lnTo>
                    <a:pt x="7987" y="16780"/>
                  </a:lnTo>
                  <a:lnTo>
                    <a:pt x="8231" y="15461"/>
                  </a:lnTo>
                  <a:lnTo>
                    <a:pt x="8548" y="15143"/>
                  </a:lnTo>
                  <a:lnTo>
                    <a:pt x="10942" y="17561"/>
                  </a:lnTo>
                  <a:lnTo>
                    <a:pt x="11064" y="17659"/>
                  </a:lnTo>
                  <a:lnTo>
                    <a:pt x="11162" y="17708"/>
                  </a:lnTo>
                  <a:lnTo>
                    <a:pt x="11259" y="17732"/>
                  </a:lnTo>
                  <a:lnTo>
                    <a:pt x="11333" y="17732"/>
                  </a:lnTo>
                  <a:lnTo>
                    <a:pt x="11406" y="17683"/>
                  </a:lnTo>
                  <a:lnTo>
                    <a:pt x="11455" y="17586"/>
                  </a:lnTo>
                  <a:lnTo>
                    <a:pt x="11479" y="17488"/>
                  </a:lnTo>
                  <a:lnTo>
                    <a:pt x="11504" y="17341"/>
                  </a:lnTo>
                  <a:lnTo>
                    <a:pt x="11504" y="12188"/>
                  </a:lnTo>
                  <a:lnTo>
                    <a:pt x="16461" y="7230"/>
                  </a:lnTo>
                  <a:lnTo>
                    <a:pt x="16608" y="7084"/>
                  </a:lnTo>
                  <a:lnTo>
                    <a:pt x="16730" y="6888"/>
                  </a:lnTo>
                  <a:lnTo>
                    <a:pt x="16877" y="6693"/>
                  </a:lnTo>
                  <a:lnTo>
                    <a:pt x="16974" y="6498"/>
                  </a:lnTo>
                  <a:lnTo>
                    <a:pt x="17194" y="6058"/>
                  </a:lnTo>
                  <a:lnTo>
                    <a:pt x="17365" y="5569"/>
                  </a:lnTo>
                  <a:lnTo>
                    <a:pt x="17487" y="5057"/>
                  </a:lnTo>
                  <a:lnTo>
                    <a:pt x="17609" y="4519"/>
                  </a:lnTo>
                  <a:lnTo>
                    <a:pt x="17683" y="3982"/>
                  </a:lnTo>
                  <a:lnTo>
                    <a:pt x="17707" y="3445"/>
                  </a:lnTo>
                  <a:lnTo>
                    <a:pt x="17731" y="2907"/>
                  </a:lnTo>
                  <a:lnTo>
                    <a:pt x="17731" y="2419"/>
                  </a:lnTo>
                  <a:lnTo>
                    <a:pt x="17707" y="1955"/>
                  </a:lnTo>
                  <a:lnTo>
                    <a:pt x="17658" y="1515"/>
                  </a:lnTo>
                  <a:lnTo>
                    <a:pt x="17585" y="1149"/>
                  </a:lnTo>
                  <a:lnTo>
                    <a:pt x="17512" y="831"/>
                  </a:lnTo>
                  <a:lnTo>
                    <a:pt x="17414" y="587"/>
                  </a:lnTo>
                  <a:lnTo>
                    <a:pt x="17341" y="489"/>
                  </a:lnTo>
                  <a:lnTo>
                    <a:pt x="17292" y="441"/>
                  </a:lnTo>
                  <a:lnTo>
                    <a:pt x="17243" y="392"/>
                  </a:lnTo>
                  <a:lnTo>
                    <a:pt x="17145" y="318"/>
                  </a:lnTo>
                  <a:lnTo>
                    <a:pt x="16901" y="221"/>
                  </a:lnTo>
                  <a:lnTo>
                    <a:pt x="16584" y="148"/>
                  </a:lnTo>
                  <a:lnTo>
                    <a:pt x="16217" y="74"/>
                  </a:lnTo>
                  <a:lnTo>
                    <a:pt x="15778" y="25"/>
                  </a:lnTo>
                  <a:lnTo>
                    <a:pt x="1531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59" name="Shape 59"/>
            <p:cNvSpPr/>
            <p:nvPr/>
          </p:nvSpPr>
          <p:spPr>
            <a:xfrm>
              <a:off x="597725" y="4665400"/>
              <a:ext cx="73300" cy="73300"/>
            </a:xfrm>
            <a:custGeom>
              <a:pathLst>
                <a:path extrusionOk="0" h="2932" w="2932">
                  <a:moveTo>
                    <a:pt x="2028" y="1"/>
                  </a:moveTo>
                  <a:lnTo>
                    <a:pt x="1857" y="25"/>
                  </a:lnTo>
                  <a:lnTo>
                    <a:pt x="1686" y="74"/>
                  </a:lnTo>
                  <a:lnTo>
                    <a:pt x="1515" y="147"/>
                  </a:lnTo>
                  <a:lnTo>
                    <a:pt x="1369" y="269"/>
                  </a:lnTo>
                  <a:lnTo>
                    <a:pt x="1222" y="489"/>
                  </a:lnTo>
                  <a:lnTo>
                    <a:pt x="1002" y="831"/>
                  </a:lnTo>
                  <a:lnTo>
                    <a:pt x="563" y="1735"/>
                  </a:lnTo>
                  <a:lnTo>
                    <a:pt x="172" y="2565"/>
                  </a:lnTo>
                  <a:lnTo>
                    <a:pt x="1" y="2932"/>
                  </a:lnTo>
                  <a:lnTo>
                    <a:pt x="1" y="2932"/>
                  </a:lnTo>
                  <a:lnTo>
                    <a:pt x="367" y="2761"/>
                  </a:lnTo>
                  <a:lnTo>
                    <a:pt x="1198" y="2370"/>
                  </a:lnTo>
                  <a:lnTo>
                    <a:pt x="2101" y="1930"/>
                  </a:lnTo>
                  <a:lnTo>
                    <a:pt x="2443" y="1710"/>
                  </a:lnTo>
                  <a:lnTo>
                    <a:pt x="2663" y="1564"/>
                  </a:lnTo>
                  <a:lnTo>
                    <a:pt x="2785" y="1417"/>
                  </a:lnTo>
                  <a:lnTo>
                    <a:pt x="2858" y="1246"/>
                  </a:lnTo>
                  <a:lnTo>
                    <a:pt x="2907" y="1075"/>
                  </a:lnTo>
                  <a:lnTo>
                    <a:pt x="2932" y="904"/>
                  </a:lnTo>
                  <a:lnTo>
                    <a:pt x="2907" y="733"/>
                  </a:lnTo>
                  <a:lnTo>
                    <a:pt x="2858" y="562"/>
                  </a:lnTo>
                  <a:lnTo>
                    <a:pt x="2785" y="416"/>
                  </a:lnTo>
                  <a:lnTo>
                    <a:pt x="2663" y="269"/>
                  </a:lnTo>
                  <a:lnTo>
                    <a:pt x="2517" y="147"/>
                  </a:lnTo>
                  <a:lnTo>
                    <a:pt x="2370" y="74"/>
                  </a:lnTo>
                  <a:lnTo>
                    <a:pt x="2199" y="25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60" name="Shape 60"/>
            <p:cNvSpPr/>
            <p:nvPr/>
          </p:nvSpPr>
          <p:spPr>
            <a:xfrm>
              <a:off x="654525" y="4708150"/>
              <a:ext cx="47025" cy="47025"/>
            </a:xfrm>
            <a:custGeom>
              <a:pathLst>
                <a:path extrusionOk="0" h="1881" w="1881">
                  <a:moveTo>
                    <a:pt x="1124" y="0"/>
                  </a:moveTo>
                  <a:lnTo>
                    <a:pt x="977" y="25"/>
                  </a:lnTo>
                  <a:lnTo>
                    <a:pt x="831" y="74"/>
                  </a:lnTo>
                  <a:lnTo>
                    <a:pt x="709" y="147"/>
                  </a:lnTo>
                  <a:lnTo>
                    <a:pt x="586" y="245"/>
                  </a:lnTo>
                  <a:lnTo>
                    <a:pt x="464" y="391"/>
                  </a:lnTo>
                  <a:lnTo>
                    <a:pt x="367" y="611"/>
                  </a:lnTo>
                  <a:lnTo>
                    <a:pt x="269" y="880"/>
                  </a:lnTo>
                  <a:lnTo>
                    <a:pt x="171" y="1173"/>
                  </a:lnTo>
                  <a:lnTo>
                    <a:pt x="49" y="1686"/>
                  </a:lnTo>
                  <a:lnTo>
                    <a:pt x="0" y="1881"/>
                  </a:lnTo>
                  <a:lnTo>
                    <a:pt x="0" y="1881"/>
                  </a:lnTo>
                  <a:lnTo>
                    <a:pt x="220" y="1857"/>
                  </a:lnTo>
                  <a:lnTo>
                    <a:pt x="733" y="1710"/>
                  </a:lnTo>
                  <a:lnTo>
                    <a:pt x="1002" y="1637"/>
                  </a:lnTo>
                  <a:lnTo>
                    <a:pt x="1270" y="1539"/>
                  </a:lnTo>
                  <a:lnTo>
                    <a:pt x="1515" y="1417"/>
                  </a:lnTo>
                  <a:lnTo>
                    <a:pt x="1661" y="1319"/>
                  </a:lnTo>
                  <a:lnTo>
                    <a:pt x="1759" y="1197"/>
                  </a:lnTo>
                  <a:lnTo>
                    <a:pt x="1832" y="1051"/>
                  </a:lnTo>
                  <a:lnTo>
                    <a:pt x="1881" y="928"/>
                  </a:lnTo>
                  <a:lnTo>
                    <a:pt x="1881" y="782"/>
                  </a:lnTo>
                  <a:lnTo>
                    <a:pt x="1881" y="635"/>
                  </a:lnTo>
                  <a:lnTo>
                    <a:pt x="1832" y="489"/>
                  </a:lnTo>
                  <a:lnTo>
                    <a:pt x="1759" y="367"/>
                  </a:lnTo>
                  <a:lnTo>
                    <a:pt x="1661" y="245"/>
                  </a:lnTo>
                  <a:lnTo>
                    <a:pt x="1539" y="147"/>
                  </a:lnTo>
                  <a:lnTo>
                    <a:pt x="1417" y="74"/>
                  </a:lnTo>
                  <a:lnTo>
                    <a:pt x="1270" y="25"/>
                  </a:lnTo>
                  <a:lnTo>
                    <a:pt x="112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61" name="Shape 61"/>
            <p:cNvSpPr/>
            <p:nvPr/>
          </p:nvSpPr>
          <p:spPr>
            <a:xfrm>
              <a:off x="581250" y="4634875"/>
              <a:ext cx="47050" cy="47050"/>
            </a:xfrm>
            <a:custGeom>
              <a:pathLst>
                <a:path extrusionOk="0" h="1882" w="1882">
                  <a:moveTo>
                    <a:pt x="953" y="1"/>
                  </a:moveTo>
                  <a:lnTo>
                    <a:pt x="831" y="49"/>
                  </a:lnTo>
                  <a:lnTo>
                    <a:pt x="684" y="123"/>
                  </a:lnTo>
                  <a:lnTo>
                    <a:pt x="562" y="220"/>
                  </a:lnTo>
                  <a:lnTo>
                    <a:pt x="465" y="367"/>
                  </a:lnTo>
                  <a:lnTo>
                    <a:pt x="342" y="611"/>
                  </a:lnTo>
                  <a:lnTo>
                    <a:pt x="245" y="880"/>
                  </a:lnTo>
                  <a:lnTo>
                    <a:pt x="171" y="1148"/>
                  </a:lnTo>
                  <a:lnTo>
                    <a:pt x="25" y="1661"/>
                  </a:lnTo>
                  <a:lnTo>
                    <a:pt x="1" y="1881"/>
                  </a:lnTo>
                  <a:lnTo>
                    <a:pt x="196" y="1832"/>
                  </a:lnTo>
                  <a:lnTo>
                    <a:pt x="709" y="1710"/>
                  </a:lnTo>
                  <a:lnTo>
                    <a:pt x="1002" y="1613"/>
                  </a:lnTo>
                  <a:lnTo>
                    <a:pt x="1271" y="1515"/>
                  </a:lnTo>
                  <a:lnTo>
                    <a:pt x="1490" y="1417"/>
                  </a:lnTo>
                  <a:lnTo>
                    <a:pt x="1637" y="1295"/>
                  </a:lnTo>
                  <a:lnTo>
                    <a:pt x="1735" y="1173"/>
                  </a:lnTo>
                  <a:lnTo>
                    <a:pt x="1808" y="1051"/>
                  </a:lnTo>
                  <a:lnTo>
                    <a:pt x="1857" y="904"/>
                  </a:lnTo>
                  <a:lnTo>
                    <a:pt x="1881" y="758"/>
                  </a:lnTo>
                  <a:lnTo>
                    <a:pt x="1857" y="611"/>
                  </a:lnTo>
                  <a:lnTo>
                    <a:pt x="1808" y="465"/>
                  </a:lnTo>
                  <a:lnTo>
                    <a:pt x="1735" y="343"/>
                  </a:lnTo>
                  <a:lnTo>
                    <a:pt x="1637" y="220"/>
                  </a:lnTo>
                  <a:lnTo>
                    <a:pt x="1515" y="123"/>
                  </a:lnTo>
                  <a:lnTo>
                    <a:pt x="1393" y="49"/>
                  </a:lnTo>
                  <a:lnTo>
                    <a:pt x="124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62" name="Shape 62"/>
          <p:cNvSpPr/>
          <p:nvPr/>
        </p:nvSpPr>
        <p:spPr>
          <a:xfrm>
            <a:off x="3742651" y="717558"/>
            <a:ext cx="316510" cy="302214"/>
          </a:xfrm>
          <a:custGeom>
            <a:pathLst>
              <a:path extrusionOk="0" h="14460" w="15144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3" name="Shape 63"/>
          <p:cNvSpPr/>
          <p:nvPr/>
        </p:nvSpPr>
        <p:spPr>
          <a:xfrm rot="1799983">
            <a:off x="5734789" y="1380473"/>
            <a:ext cx="243896" cy="232880"/>
          </a:xfrm>
          <a:custGeom>
            <a:pathLst>
              <a:path extrusionOk="0" h="14460" w="15144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/>
          <p:nvPr>
            <p:ph idx="1" type="body"/>
          </p:nvPr>
        </p:nvSpPr>
        <p:spPr>
          <a:xfrm>
            <a:off x="2676525" y="1247775"/>
            <a:ext cx="4905300" cy="24444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en"/>
              <a:t>It’s like trying to find a needle in a haystack: Sesuatu yang sulit sekali untuk ditemukan atau dilakukan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nug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