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embeddedFontLst>
    <p:embeddedFont>
      <p:font typeface="Fira Sans"/>
      <p:regular r:id="rId8"/>
      <p:bold r:id="rId9"/>
      <p:italic r:id="rId10"/>
      <p:boldItalic r:id="rId11"/>
    </p:embeddedFont>
    <p:embeddedFont>
      <p:font typeface="Fira Sans Ligh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FiraSans-boldItalic.fntdata"/><Relationship Id="rId10" Type="http://schemas.openxmlformats.org/officeDocument/2006/relationships/font" Target="fonts/FiraSans-italic.fntdata"/><Relationship Id="rId13" Type="http://schemas.openxmlformats.org/officeDocument/2006/relationships/font" Target="fonts/FiraSansLight-bold.fntdata"/><Relationship Id="rId12" Type="http://schemas.openxmlformats.org/officeDocument/2006/relationships/font" Target="fonts/FiraSansLigh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FiraSans-bold.fntdata"/><Relationship Id="rId15" Type="http://schemas.openxmlformats.org/officeDocument/2006/relationships/font" Target="fonts/FiraSansLight-boldItalic.fntdata"/><Relationship Id="rId14" Type="http://schemas.openxmlformats.org/officeDocument/2006/relationships/font" Target="fonts/FiraSansLigh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Fira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3953694"/>
            <a:ext cx="9144000" cy="1178720"/>
          </a:xfrm>
          <a:custGeom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35712" y="4025118"/>
            <a:ext cx="9072576" cy="1107296"/>
          </a:xfrm>
          <a:custGeom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3886185"/>
            <a:ext cx="9144000" cy="1257312"/>
          </a:xfrm>
          <a:custGeom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623552" y="493854"/>
            <a:ext cx="1926904" cy="760033"/>
          </a:xfrm>
          <a:custGeom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/>
          <p:nvPr/>
        </p:nvSpPr>
        <p:spPr>
          <a:xfrm flipH="1">
            <a:off x="7847297" y="988943"/>
            <a:ext cx="1173078" cy="457797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6882125" y="372876"/>
            <a:ext cx="1970215" cy="706191"/>
          </a:xfrm>
          <a:custGeom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-52976" y="182426"/>
            <a:ext cx="1065597" cy="415819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ctrTitle"/>
          </p:nvPr>
        </p:nvSpPr>
        <p:spPr>
          <a:xfrm>
            <a:off x="1296800" y="0"/>
            <a:ext cx="6550500" cy="437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" name="Shape 18"/>
          <p:cNvSpPr/>
          <p:nvPr/>
        </p:nvSpPr>
        <p:spPr>
          <a:xfrm flipH="1">
            <a:off x="726067" y="2914049"/>
            <a:ext cx="1632983" cy="585315"/>
          </a:xfrm>
          <a:custGeom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150684" y="3274426"/>
            <a:ext cx="1054299" cy="415849"/>
          </a:xfrm>
          <a:custGeom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6843776" y="2764451"/>
            <a:ext cx="1306909" cy="509966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 flipH="1">
            <a:off x="-92652" y="2914056"/>
            <a:ext cx="1054299" cy="415849"/>
          </a:xfrm>
          <a:custGeom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usk">
  <p:cSld name="BLANK_1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0" y="3953694"/>
            <a:ext cx="9144000" cy="1178720"/>
          </a:xfrm>
          <a:custGeom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871C48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35712" y="4025118"/>
            <a:ext cx="9072576" cy="1107296"/>
          </a:xfrm>
          <a:custGeom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A4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0" y="3886185"/>
            <a:ext cx="9144000" cy="1257312"/>
          </a:xfrm>
          <a:custGeom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532100" y="441174"/>
            <a:ext cx="1452007" cy="572718"/>
          </a:xfrm>
          <a:custGeom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/>
        </p:nvSpPr>
        <p:spPr>
          <a:xfrm flipH="1">
            <a:off x="8211627" y="884250"/>
            <a:ext cx="1008573" cy="393594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7261900" y="364975"/>
            <a:ext cx="1693944" cy="607166"/>
          </a:xfrm>
          <a:custGeom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-77675" y="205976"/>
            <a:ext cx="802982" cy="313325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Night">
  <p:cSld name="BLANK_1_1"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6" name="Shape 166"/>
          <p:cNvGrpSpPr/>
          <p:nvPr/>
        </p:nvGrpSpPr>
        <p:grpSpPr>
          <a:xfrm>
            <a:off x="108975" y="136375"/>
            <a:ext cx="8700575" cy="2077800"/>
            <a:chOff x="108975" y="136375"/>
            <a:chExt cx="8700575" cy="2077800"/>
          </a:xfrm>
        </p:grpSpPr>
        <p:sp>
          <p:nvSpPr>
            <p:cNvPr id="167" name="Shape 167"/>
            <p:cNvSpPr/>
            <p:nvPr/>
          </p:nvSpPr>
          <p:spPr>
            <a:xfrm>
              <a:off x="257822" y="6648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7696847" y="205972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2565622" y="316734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6204722" y="7566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5854297" y="51929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2439850" y="4411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2930200" y="543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354425" y="848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726575" y="2977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5854300" y="7808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7504575" y="340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8019650" y="1074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623713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4269025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3226225" y="10593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8621025" y="18085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236350" y="16312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4421050" y="517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34850" y="2041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8231050" y="1660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4269025" y="517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5564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31260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35832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5335825" y="136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7469425" y="2125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7926625" y="1203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8460025" y="1584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7088425" y="1431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6783625" y="441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774225" y="2041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63825" y="2193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11425" y="15079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2516425" y="1050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6020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11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369175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3731375" y="586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327150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504575" y="12385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108975" y="17602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8717750" y="4816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9" name="Shape 209"/>
          <p:cNvSpPr/>
          <p:nvPr/>
        </p:nvSpPr>
        <p:spPr>
          <a:xfrm>
            <a:off x="0" y="3953694"/>
            <a:ext cx="9144000" cy="1178720"/>
          </a:xfrm>
          <a:custGeom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35712" y="4025118"/>
            <a:ext cx="9072576" cy="1107296"/>
          </a:xfrm>
          <a:custGeom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0" y="3886185"/>
            <a:ext cx="9144000" cy="1257312"/>
          </a:xfrm>
          <a:custGeom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solidFill>
            <a:srgbClr val="002E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532100" y="441174"/>
            <a:ext cx="1452007" cy="572718"/>
          </a:xfrm>
          <a:custGeom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/>
        </p:nvSpPr>
        <p:spPr>
          <a:xfrm flipH="1">
            <a:off x="8211627" y="884250"/>
            <a:ext cx="1008573" cy="393594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7261900" y="364975"/>
            <a:ext cx="1693944" cy="607166"/>
          </a:xfrm>
          <a:custGeom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-77675" y="205976"/>
            <a:ext cx="802982" cy="313325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wn">
  <p:cSld name="BLANK_1_1_1">
    <p:bg>
      <p:bgPr>
        <a:gradFill>
          <a:gsLst>
            <a:gs pos="0">
              <a:srgbClr val="6699FF"/>
            </a:gs>
            <a:gs pos="68800">
              <a:srgbClr val="FFCCCC"/>
            </a:gs>
            <a:gs pos="100000">
              <a:srgbClr val="FFFFCC"/>
            </a:gs>
          </a:gsLst>
          <a:lin ang="5400700" scaled="0"/>
        </a:gra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/>
        </p:nvSpPr>
        <p:spPr>
          <a:xfrm>
            <a:off x="532100" y="441174"/>
            <a:ext cx="1452007" cy="572718"/>
          </a:xfrm>
          <a:custGeom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/>
        </p:nvSpPr>
        <p:spPr>
          <a:xfrm flipH="1">
            <a:off x="8211627" y="884250"/>
            <a:ext cx="1008573" cy="393594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7261900" y="364975"/>
            <a:ext cx="1693944" cy="607166"/>
          </a:xfrm>
          <a:custGeom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-77675" y="205976"/>
            <a:ext cx="802982" cy="313325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0" y="3953694"/>
            <a:ext cx="9144000" cy="1178720"/>
          </a:xfrm>
          <a:custGeom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35712" y="4025118"/>
            <a:ext cx="9072576" cy="1107296"/>
          </a:xfrm>
          <a:custGeom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9FC5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0" y="3886185"/>
            <a:ext cx="9144000" cy="1257312"/>
          </a:xfrm>
          <a:custGeom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y - No city">
  <p:cSld name="BLANK_2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532100" y="441174"/>
            <a:ext cx="1452007" cy="572718"/>
          </a:xfrm>
          <a:custGeom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Shape 227"/>
          <p:cNvSpPr/>
          <p:nvPr/>
        </p:nvSpPr>
        <p:spPr>
          <a:xfrm flipH="1">
            <a:off x="8211627" y="884250"/>
            <a:ext cx="1008573" cy="393594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7261900" y="364975"/>
            <a:ext cx="1693944" cy="607166"/>
          </a:xfrm>
          <a:custGeom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-77675" y="205976"/>
            <a:ext cx="802982" cy="313325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usk - No city">
  <p:cSld name="BLANK_1_2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532100" y="441174"/>
            <a:ext cx="1452007" cy="572718"/>
          </a:xfrm>
          <a:custGeom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/>
        </p:nvSpPr>
        <p:spPr>
          <a:xfrm flipH="1">
            <a:off x="8211627" y="884250"/>
            <a:ext cx="1008573" cy="393594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7261900" y="364975"/>
            <a:ext cx="1693944" cy="607166"/>
          </a:xfrm>
          <a:custGeom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-77675" y="205976"/>
            <a:ext cx="802982" cy="313325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Night - No city">
  <p:cSld name="BLANK_1_1_2"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9" name="Shape 239"/>
          <p:cNvGrpSpPr/>
          <p:nvPr/>
        </p:nvGrpSpPr>
        <p:grpSpPr>
          <a:xfrm>
            <a:off x="108975" y="136375"/>
            <a:ext cx="8700575" cy="2077800"/>
            <a:chOff x="108975" y="136375"/>
            <a:chExt cx="8700575" cy="2077800"/>
          </a:xfrm>
        </p:grpSpPr>
        <p:sp>
          <p:nvSpPr>
            <p:cNvPr id="240" name="Shape 240"/>
            <p:cNvSpPr/>
            <p:nvPr/>
          </p:nvSpPr>
          <p:spPr>
            <a:xfrm>
              <a:off x="257822" y="6648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7696847" y="205972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565622" y="316734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6204722" y="7566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5854297" y="51929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2439850" y="4411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2930200" y="543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354425" y="848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1726575" y="2977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5854300" y="7808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7504575" y="340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8019650" y="1074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1623713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4269025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3226225" y="10593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8621025" y="18085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1236350" y="16312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4421050" y="517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534850" y="2041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8231050" y="1660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4269025" y="517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5564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31260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35832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5335825" y="136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7469425" y="2125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7926625" y="1203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8460025" y="1584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7088425" y="1431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6783625" y="441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7774225" y="2041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763825" y="2193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611425" y="15079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2516425" y="1050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16020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11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1369175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3731375" y="586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6327150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7504575" y="12385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108975" y="17602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8717750" y="4816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2" name="Shape 282"/>
          <p:cNvSpPr/>
          <p:nvPr/>
        </p:nvSpPr>
        <p:spPr>
          <a:xfrm>
            <a:off x="532100" y="441174"/>
            <a:ext cx="1452007" cy="572718"/>
          </a:xfrm>
          <a:custGeom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/>
        </p:nvSpPr>
        <p:spPr>
          <a:xfrm flipH="1">
            <a:off x="8211627" y="884250"/>
            <a:ext cx="1008573" cy="393594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7261900" y="364975"/>
            <a:ext cx="1693944" cy="607166"/>
          </a:xfrm>
          <a:custGeom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-77675" y="205976"/>
            <a:ext cx="802982" cy="313325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wn - No city">
  <p:cSld name="BLANK_1_1_1_1">
    <p:bg>
      <p:bgPr>
        <a:gradFill>
          <a:gsLst>
            <a:gs pos="0">
              <a:srgbClr val="6699FF"/>
            </a:gs>
            <a:gs pos="68800">
              <a:srgbClr val="FFCCCC"/>
            </a:gs>
            <a:gs pos="100000">
              <a:srgbClr val="FFFFCC"/>
            </a:gs>
          </a:gsLst>
          <a:lin ang="5400700" scaled="0"/>
        </a:gra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532100" y="441174"/>
            <a:ext cx="1452007" cy="572718"/>
          </a:xfrm>
          <a:custGeom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/>
        </p:nvSpPr>
        <p:spPr>
          <a:xfrm flipH="1">
            <a:off x="8211627" y="884250"/>
            <a:ext cx="1008573" cy="393594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7261900" y="364975"/>
            <a:ext cx="1693944" cy="607166"/>
          </a:xfrm>
          <a:custGeom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-77675" y="205976"/>
            <a:ext cx="802982" cy="313325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3953694"/>
            <a:ext cx="9144000" cy="1178720"/>
          </a:xfrm>
          <a:custGeom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871C48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35712" y="4025118"/>
            <a:ext cx="9072576" cy="1107296"/>
          </a:xfrm>
          <a:custGeom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A4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0" y="3886185"/>
            <a:ext cx="9144000" cy="1257312"/>
          </a:xfrm>
          <a:custGeom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532100" y="441174"/>
            <a:ext cx="1452007" cy="572718"/>
          </a:xfrm>
          <a:custGeom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8211627" y="884250"/>
            <a:ext cx="1008573" cy="393594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7261900" y="364975"/>
            <a:ext cx="1693944" cy="607166"/>
          </a:xfrm>
          <a:custGeom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-77675" y="205976"/>
            <a:ext cx="802982" cy="313325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 txBox="1"/>
          <p:nvPr>
            <p:ph type="ctrTitle"/>
          </p:nvPr>
        </p:nvSpPr>
        <p:spPr>
          <a:xfrm>
            <a:off x="1676800" y="1507150"/>
            <a:ext cx="57903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" name="Shape 31"/>
          <p:cNvSpPr txBox="1"/>
          <p:nvPr>
            <p:ph idx="1" type="subTitle"/>
          </p:nvPr>
        </p:nvSpPr>
        <p:spPr>
          <a:xfrm>
            <a:off x="1676800" y="2611454"/>
            <a:ext cx="5790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Shape 33"/>
          <p:cNvGrpSpPr/>
          <p:nvPr/>
        </p:nvGrpSpPr>
        <p:grpSpPr>
          <a:xfrm>
            <a:off x="108975" y="136375"/>
            <a:ext cx="8700575" cy="2077800"/>
            <a:chOff x="108975" y="136375"/>
            <a:chExt cx="8700575" cy="2077800"/>
          </a:xfrm>
        </p:grpSpPr>
        <p:sp>
          <p:nvSpPr>
            <p:cNvPr id="34" name="Shape 34"/>
            <p:cNvSpPr/>
            <p:nvPr/>
          </p:nvSpPr>
          <p:spPr>
            <a:xfrm>
              <a:off x="257822" y="6648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7696847" y="205972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565622" y="316734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6204722" y="75664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5854297" y="519297"/>
              <a:ext cx="96600" cy="91800"/>
            </a:xfrm>
            <a:prstGeom prst="star5">
              <a:avLst>
                <a:gd fmla="val 2376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2439850" y="4411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2930200" y="543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354425" y="848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1726575" y="2977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5854300" y="7808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7504575" y="340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8019650" y="1074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1623713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4269025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3226225" y="10593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8621025" y="18085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1236350" y="16312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4421050" y="517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534850" y="2041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8231050" y="1660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4269025" y="517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5564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31260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35832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5335825" y="136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7469425" y="2125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7926625" y="1203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8460025" y="1584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088425" y="1431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6783625" y="441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7774225" y="2041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763825" y="2193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11425" y="15079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2516425" y="1050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16020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11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1369175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3731375" y="586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327150" y="2059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7504575" y="12385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108975" y="17602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8717750" y="481675"/>
              <a:ext cx="91800" cy="91800"/>
            </a:xfrm>
            <a:prstGeom prst="star4">
              <a:avLst>
                <a:gd fmla="val 12500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/>
          <p:nvPr/>
        </p:nvSpPr>
        <p:spPr>
          <a:xfrm>
            <a:off x="0" y="3953694"/>
            <a:ext cx="9144000" cy="1178720"/>
          </a:xfrm>
          <a:custGeom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35712" y="4025118"/>
            <a:ext cx="9072576" cy="1107296"/>
          </a:xfrm>
          <a:custGeom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0" y="3886185"/>
            <a:ext cx="9144000" cy="1257312"/>
          </a:xfrm>
          <a:custGeom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solidFill>
            <a:srgbClr val="002E8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1743150" y="1552200"/>
            <a:ext cx="5657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93700" lvl="0" marL="457200" rtl="0" algn="ctr">
              <a:spcBef>
                <a:spcPts val="600"/>
              </a:spcBef>
              <a:spcAft>
                <a:spcPts val="0"/>
              </a:spcAft>
              <a:buSzPts val="2600"/>
              <a:buChar char="▫"/>
              <a:defRPr i="1" sz="2600"/>
            </a:lvl1pPr>
            <a:lvl2pPr indent="-393700" lvl="1" marL="9144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2pPr>
            <a:lvl3pPr indent="-393700" lvl="2" marL="13716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3pPr>
            <a:lvl4pPr indent="-393700" lvl="3" marL="18288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4pPr>
            <a:lvl5pPr indent="-393700" lvl="4" marL="22860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5pPr>
            <a:lvl6pPr indent="-393700" lvl="5" marL="27432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6pPr>
            <a:lvl7pPr indent="-393700" lvl="6" marL="32004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7pPr>
            <a:lvl8pPr indent="-393700" lvl="7" marL="3657600" rtl="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8pPr>
            <a:lvl9pPr indent="-393700" lvl="8" marL="411480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i="1" sz="2600"/>
            </a:lvl9pPr>
          </a:lstStyle>
          <a:p/>
        </p:txBody>
      </p:sp>
      <p:sp>
        <p:nvSpPr>
          <p:cNvPr id="80" name="Shape 80"/>
          <p:cNvSpPr txBox="1"/>
          <p:nvPr/>
        </p:nvSpPr>
        <p:spPr>
          <a:xfrm>
            <a:off x="3593400" y="933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D300"/>
                </a:solidFill>
                <a:latin typeface="Fira Sans"/>
                <a:ea typeface="Fira Sans"/>
                <a:cs typeface="Fira Sans"/>
                <a:sym typeface="Fira Sans"/>
              </a:rPr>
              <a:t>“</a:t>
            </a:r>
            <a:endParaRPr b="1" sz="6000">
              <a:solidFill>
                <a:srgbClr val="FFD3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Shape 82"/>
          <p:cNvSpPr/>
          <p:nvPr/>
        </p:nvSpPr>
        <p:spPr>
          <a:xfrm>
            <a:off x="623552" y="493854"/>
            <a:ext cx="1926904" cy="760033"/>
          </a:xfrm>
          <a:custGeom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/>
          <p:nvPr/>
        </p:nvSpPr>
        <p:spPr>
          <a:xfrm flipH="1">
            <a:off x="7999697" y="912743"/>
            <a:ext cx="1173078" cy="457797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7034525" y="296676"/>
            <a:ext cx="1970215" cy="706191"/>
          </a:xfrm>
          <a:custGeom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-52976" y="182426"/>
            <a:ext cx="1065597" cy="415819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/>
        </p:nvSpPr>
        <p:spPr>
          <a:xfrm flipH="1">
            <a:off x="726067" y="2914049"/>
            <a:ext cx="1632983" cy="585315"/>
          </a:xfrm>
          <a:custGeom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8150684" y="3274426"/>
            <a:ext cx="1054299" cy="415849"/>
          </a:xfrm>
          <a:custGeom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7224776" y="2535851"/>
            <a:ext cx="1306909" cy="509966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/>
        </p:nvSpPr>
        <p:spPr>
          <a:xfrm flipH="1">
            <a:off x="-92652" y="2914056"/>
            <a:ext cx="1054299" cy="415849"/>
          </a:xfrm>
          <a:custGeom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3953694"/>
            <a:ext cx="9144000" cy="1178720"/>
          </a:xfrm>
          <a:custGeom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35712" y="4025118"/>
            <a:ext cx="9072576" cy="1107296"/>
          </a:xfrm>
          <a:custGeom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0" y="3886185"/>
            <a:ext cx="9144000" cy="1257312"/>
          </a:xfrm>
          <a:custGeom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532100" y="441174"/>
            <a:ext cx="1452007" cy="572718"/>
          </a:xfrm>
          <a:custGeom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/>
        </p:nvSpPr>
        <p:spPr>
          <a:xfrm flipH="1">
            <a:off x="8211627" y="884250"/>
            <a:ext cx="1008573" cy="393594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7261900" y="364975"/>
            <a:ext cx="1693944" cy="607166"/>
          </a:xfrm>
          <a:custGeom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-77675" y="205976"/>
            <a:ext cx="802982" cy="313325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▫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▪"/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532100" y="441174"/>
            <a:ext cx="1452007" cy="572718"/>
          </a:xfrm>
          <a:custGeom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/>
        </p:nvSpPr>
        <p:spPr>
          <a:xfrm flipH="1">
            <a:off x="8211627" y="884250"/>
            <a:ext cx="1008573" cy="393594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7261900" y="364975"/>
            <a:ext cx="1693944" cy="607166"/>
          </a:xfrm>
          <a:custGeom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>
            <a:off x="-77675" y="205976"/>
            <a:ext cx="802982" cy="313325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0" y="3953694"/>
            <a:ext cx="9144000" cy="1178720"/>
          </a:xfrm>
          <a:custGeom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/>
        </p:nvSpPr>
        <p:spPr>
          <a:xfrm>
            <a:off x="35712" y="4025118"/>
            <a:ext cx="9072576" cy="1107296"/>
          </a:xfrm>
          <a:custGeom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/>
        </p:nvSpPr>
        <p:spPr>
          <a:xfrm>
            <a:off x="0" y="3886185"/>
            <a:ext cx="9144000" cy="1257312"/>
          </a:xfrm>
          <a:custGeom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849050" y="1276350"/>
            <a:ext cx="3614100" cy="322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111" name="Shape 111"/>
          <p:cNvSpPr txBox="1"/>
          <p:nvPr>
            <p:ph idx="2" type="body"/>
          </p:nvPr>
        </p:nvSpPr>
        <p:spPr>
          <a:xfrm>
            <a:off x="4680828" y="1276350"/>
            <a:ext cx="3614100" cy="322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532100" y="441174"/>
            <a:ext cx="1452007" cy="572718"/>
          </a:xfrm>
          <a:custGeom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/>
        </p:nvSpPr>
        <p:spPr>
          <a:xfrm flipH="1">
            <a:off x="8211627" y="884250"/>
            <a:ext cx="1008573" cy="393594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7261900" y="364975"/>
            <a:ext cx="1693944" cy="607166"/>
          </a:xfrm>
          <a:custGeom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-77675" y="205976"/>
            <a:ext cx="802982" cy="313325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0" y="3953694"/>
            <a:ext cx="9144000" cy="1178720"/>
          </a:xfrm>
          <a:custGeom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35712" y="4025118"/>
            <a:ext cx="9072576" cy="1107296"/>
          </a:xfrm>
          <a:custGeom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0" y="3886185"/>
            <a:ext cx="9144000" cy="1257312"/>
          </a:xfrm>
          <a:custGeom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816925" y="1276350"/>
            <a:ext cx="24000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123" name="Shape 123"/>
          <p:cNvSpPr txBox="1"/>
          <p:nvPr>
            <p:ph idx="2" type="body"/>
          </p:nvPr>
        </p:nvSpPr>
        <p:spPr>
          <a:xfrm>
            <a:off x="3339915" y="1276350"/>
            <a:ext cx="24000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124" name="Shape 124"/>
          <p:cNvSpPr txBox="1"/>
          <p:nvPr>
            <p:ph idx="3" type="body"/>
          </p:nvPr>
        </p:nvSpPr>
        <p:spPr>
          <a:xfrm>
            <a:off x="5862905" y="1276350"/>
            <a:ext cx="2400000" cy="2955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532100" y="441174"/>
            <a:ext cx="1452007" cy="572718"/>
          </a:xfrm>
          <a:custGeom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/>
        </p:nvSpPr>
        <p:spPr>
          <a:xfrm flipH="1">
            <a:off x="8211627" y="884250"/>
            <a:ext cx="1008573" cy="393594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7261900" y="364975"/>
            <a:ext cx="1693944" cy="607166"/>
          </a:xfrm>
          <a:custGeom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-77675" y="205976"/>
            <a:ext cx="802982" cy="313325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0" y="3953694"/>
            <a:ext cx="9144000" cy="1178720"/>
          </a:xfrm>
          <a:custGeom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35712" y="4025118"/>
            <a:ext cx="9072576" cy="1107296"/>
          </a:xfrm>
          <a:custGeom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0" y="3886185"/>
            <a:ext cx="9144000" cy="1257312"/>
          </a:xfrm>
          <a:custGeom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Shape 137"/>
          <p:cNvGrpSpPr/>
          <p:nvPr/>
        </p:nvGrpSpPr>
        <p:grpSpPr>
          <a:xfrm>
            <a:off x="-1" y="4553740"/>
            <a:ext cx="9150299" cy="589766"/>
            <a:chOff x="0" y="4278697"/>
            <a:chExt cx="13245946" cy="853743"/>
          </a:xfrm>
        </p:grpSpPr>
        <p:sp>
          <p:nvSpPr>
            <p:cNvPr id="138" name="Shape 138"/>
            <p:cNvSpPr/>
            <p:nvPr/>
          </p:nvSpPr>
          <p:spPr>
            <a:xfrm>
              <a:off x="0" y="4278697"/>
              <a:ext cx="6622971" cy="853743"/>
            </a:xfrm>
            <a:custGeom>
              <a:pathLst>
                <a:path extrusionOk="0" h="36835" w="285750">
                  <a:moveTo>
                    <a:pt x="280169" y="0"/>
                  </a:moveTo>
                  <a:lnTo>
                    <a:pt x="272802" y="4465"/>
                  </a:lnTo>
                  <a:lnTo>
                    <a:pt x="272802" y="23441"/>
                  </a:lnTo>
                  <a:lnTo>
                    <a:pt x="264988" y="23441"/>
                  </a:lnTo>
                  <a:lnTo>
                    <a:pt x="264988" y="12948"/>
                  </a:lnTo>
                  <a:lnTo>
                    <a:pt x="260524" y="12948"/>
                  </a:lnTo>
                  <a:lnTo>
                    <a:pt x="260524" y="6028"/>
                  </a:lnTo>
                  <a:lnTo>
                    <a:pt x="253157" y="6028"/>
                  </a:lnTo>
                  <a:lnTo>
                    <a:pt x="253157" y="19869"/>
                  </a:lnTo>
                  <a:lnTo>
                    <a:pt x="232395" y="15404"/>
                  </a:lnTo>
                  <a:lnTo>
                    <a:pt x="232395" y="7144"/>
                  </a:lnTo>
                  <a:lnTo>
                    <a:pt x="225698" y="7144"/>
                  </a:lnTo>
                  <a:lnTo>
                    <a:pt x="225698" y="19422"/>
                  </a:lnTo>
                  <a:lnTo>
                    <a:pt x="216098" y="19422"/>
                  </a:lnTo>
                  <a:lnTo>
                    <a:pt x="216098" y="9153"/>
                  </a:lnTo>
                  <a:lnTo>
                    <a:pt x="214313" y="9153"/>
                  </a:lnTo>
                  <a:lnTo>
                    <a:pt x="214313" y="8483"/>
                  </a:lnTo>
                  <a:lnTo>
                    <a:pt x="210071" y="8483"/>
                  </a:lnTo>
                  <a:lnTo>
                    <a:pt x="210071" y="9153"/>
                  </a:lnTo>
                  <a:lnTo>
                    <a:pt x="208731" y="9153"/>
                  </a:lnTo>
                  <a:lnTo>
                    <a:pt x="208731" y="18083"/>
                  </a:lnTo>
                  <a:lnTo>
                    <a:pt x="200695" y="18083"/>
                  </a:lnTo>
                  <a:lnTo>
                    <a:pt x="200695" y="6028"/>
                  </a:lnTo>
                  <a:lnTo>
                    <a:pt x="198462" y="6028"/>
                  </a:lnTo>
                  <a:lnTo>
                    <a:pt x="198351" y="5693"/>
                  </a:lnTo>
                  <a:lnTo>
                    <a:pt x="198239" y="5414"/>
                  </a:lnTo>
                  <a:lnTo>
                    <a:pt x="198072" y="5135"/>
                  </a:lnTo>
                  <a:lnTo>
                    <a:pt x="197848" y="4911"/>
                  </a:lnTo>
                  <a:lnTo>
                    <a:pt x="197625" y="4744"/>
                  </a:lnTo>
                  <a:lnTo>
                    <a:pt x="197346" y="4577"/>
                  </a:lnTo>
                  <a:lnTo>
                    <a:pt x="197011" y="4521"/>
                  </a:lnTo>
                  <a:lnTo>
                    <a:pt x="196676" y="4465"/>
                  </a:lnTo>
                  <a:lnTo>
                    <a:pt x="196342" y="4521"/>
                  </a:lnTo>
                  <a:lnTo>
                    <a:pt x="196007" y="4577"/>
                  </a:lnTo>
                  <a:lnTo>
                    <a:pt x="195728" y="4744"/>
                  </a:lnTo>
                  <a:lnTo>
                    <a:pt x="195504" y="4911"/>
                  </a:lnTo>
                  <a:lnTo>
                    <a:pt x="195281" y="5135"/>
                  </a:lnTo>
                  <a:lnTo>
                    <a:pt x="195114" y="5414"/>
                  </a:lnTo>
                  <a:lnTo>
                    <a:pt x="195002" y="5693"/>
                  </a:lnTo>
                  <a:lnTo>
                    <a:pt x="194890" y="6028"/>
                  </a:lnTo>
                  <a:lnTo>
                    <a:pt x="192881" y="6028"/>
                  </a:lnTo>
                  <a:lnTo>
                    <a:pt x="192881" y="14734"/>
                  </a:lnTo>
                  <a:lnTo>
                    <a:pt x="182166" y="14734"/>
                  </a:lnTo>
                  <a:lnTo>
                    <a:pt x="182166" y="19869"/>
                  </a:lnTo>
                  <a:lnTo>
                    <a:pt x="172789" y="19869"/>
                  </a:lnTo>
                  <a:lnTo>
                    <a:pt x="172789" y="14734"/>
                  </a:lnTo>
                  <a:lnTo>
                    <a:pt x="167432" y="12502"/>
                  </a:lnTo>
                  <a:lnTo>
                    <a:pt x="167432" y="16967"/>
                  </a:lnTo>
                  <a:lnTo>
                    <a:pt x="160511" y="16967"/>
                  </a:lnTo>
                  <a:lnTo>
                    <a:pt x="160511" y="8037"/>
                  </a:lnTo>
                  <a:lnTo>
                    <a:pt x="154260" y="8037"/>
                  </a:lnTo>
                  <a:lnTo>
                    <a:pt x="154260" y="6697"/>
                  </a:lnTo>
                  <a:lnTo>
                    <a:pt x="152251" y="6697"/>
                  </a:lnTo>
                  <a:lnTo>
                    <a:pt x="152251" y="8037"/>
                  </a:lnTo>
                  <a:lnTo>
                    <a:pt x="150912" y="8037"/>
                  </a:lnTo>
                  <a:lnTo>
                    <a:pt x="150912" y="21655"/>
                  </a:lnTo>
                  <a:lnTo>
                    <a:pt x="138410" y="21655"/>
                  </a:lnTo>
                  <a:lnTo>
                    <a:pt x="138410" y="8037"/>
                  </a:lnTo>
                  <a:lnTo>
                    <a:pt x="130597" y="8037"/>
                  </a:lnTo>
                  <a:lnTo>
                    <a:pt x="130597" y="18976"/>
                  </a:lnTo>
                  <a:lnTo>
                    <a:pt x="127695" y="18976"/>
                  </a:lnTo>
                  <a:lnTo>
                    <a:pt x="127695" y="11162"/>
                  </a:lnTo>
                  <a:lnTo>
                    <a:pt x="121890" y="11162"/>
                  </a:lnTo>
                  <a:lnTo>
                    <a:pt x="121890" y="18976"/>
                  </a:lnTo>
                  <a:lnTo>
                    <a:pt x="120774" y="18976"/>
                  </a:lnTo>
                  <a:lnTo>
                    <a:pt x="120774" y="20538"/>
                  </a:lnTo>
                  <a:lnTo>
                    <a:pt x="109165" y="20538"/>
                  </a:lnTo>
                  <a:lnTo>
                    <a:pt x="109165" y="12948"/>
                  </a:lnTo>
                  <a:lnTo>
                    <a:pt x="99343" y="12948"/>
                  </a:lnTo>
                  <a:lnTo>
                    <a:pt x="99343" y="11162"/>
                  </a:lnTo>
                  <a:lnTo>
                    <a:pt x="93762" y="11162"/>
                  </a:lnTo>
                  <a:lnTo>
                    <a:pt x="93762" y="22994"/>
                  </a:lnTo>
                  <a:lnTo>
                    <a:pt x="86841" y="22994"/>
                  </a:lnTo>
                  <a:lnTo>
                    <a:pt x="86841" y="14734"/>
                  </a:lnTo>
                  <a:lnTo>
                    <a:pt x="84386" y="14734"/>
                  </a:lnTo>
                  <a:lnTo>
                    <a:pt x="84386" y="12948"/>
                  </a:lnTo>
                  <a:lnTo>
                    <a:pt x="80144" y="12948"/>
                  </a:lnTo>
                  <a:lnTo>
                    <a:pt x="80144" y="14734"/>
                  </a:lnTo>
                  <a:lnTo>
                    <a:pt x="77465" y="14734"/>
                  </a:lnTo>
                  <a:lnTo>
                    <a:pt x="77465" y="21655"/>
                  </a:lnTo>
                  <a:lnTo>
                    <a:pt x="56927" y="21655"/>
                  </a:lnTo>
                  <a:lnTo>
                    <a:pt x="56927" y="16297"/>
                  </a:lnTo>
                  <a:lnTo>
                    <a:pt x="51346" y="16297"/>
                  </a:lnTo>
                  <a:lnTo>
                    <a:pt x="51346" y="8037"/>
                  </a:lnTo>
                  <a:lnTo>
                    <a:pt x="45318" y="10269"/>
                  </a:lnTo>
                  <a:lnTo>
                    <a:pt x="45318" y="27682"/>
                  </a:lnTo>
                  <a:lnTo>
                    <a:pt x="33710" y="27682"/>
                  </a:lnTo>
                  <a:lnTo>
                    <a:pt x="33710" y="11162"/>
                  </a:lnTo>
                  <a:lnTo>
                    <a:pt x="25673" y="11162"/>
                  </a:lnTo>
                  <a:lnTo>
                    <a:pt x="25673" y="21878"/>
                  </a:lnTo>
                  <a:lnTo>
                    <a:pt x="8037" y="21878"/>
                  </a:lnTo>
                  <a:lnTo>
                    <a:pt x="8037" y="16967"/>
                  </a:lnTo>
                  <a:lnTo>
                    <a:pt x="0" y="16967"/>
                  </a:lnTo>
                  <a:lnTo>
                    <a:pt x="0" y="36835"/>
                  </a:lnTo>
                  <a:lnTo>
                    <a:pt x="285750" y="36835"/>
                  </a:lnTo>
                  <a:lnTo>
                    <a:pt x="285750" y="16743"/>
                  </a:lnTo>
                  <a:lnTo>
                    <a:pt x="280169" y="16743"/>
                  </a:lnTo>
                  <a:lnTo>
                    <a:pt x="280169" y="0"/>
                  </a:lnTo>
                  <a:close/>
                </a:path>
              </a:pathLst>
            </a:custGeom>
            <a:solidFill>
              <a:srgbClr val="1C4587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6622975" y="4278697"/>
              <a:ext cx="6622971" cy="853743"/>
            </a:xfrm>
            <a:custGeom>
              <a:pathLst>
                <a:path extrusionOk="0" h="36835" w="285750">
                  <a:moveTo>
                    <a:pt x="280169" y="0"/>
                  </a:moveTo>
                  <a:lnTo>
                    <a:pt x="272802" y="4465"/>
                  </a:lnTo>
                  <a:lnTo>
                    <a:pt x="272802" y="23441"/>
                  </a:lnTo>
                  <a:lnTo>
                    <a:pt x="264988" y="23441"/>
                  </a:lnTo>
                  <a:lnTo>
                    <a:pt x="264988" y="12948"/>
                  </a:lnTo>
                  <a:lnTo>
                    <a:pt x="260524" y="12948"/>
                  </a:lnTo>
                  <a:lnTo>
                    <a:pt x="260524" y="6028"/>
                  </a:lnTo>
                  <a:lnTo>
                    <a:pt x="253157" y="6028"/>
                  </a:lnTo>
                  <a:lnTo>
                    <a:pt x="253157" y="19869"/>
                  </a:lnTo>
                  <a:lnTo>
                    <a:pt x="232395" y="15404"/>
                  </a:lnTo>
                  <a:lnTo>
                    <a:pt x="232395" y="7144"/>
                  </a:lnTo>
                  <a:lnTo>
                    <a:pt x="225698" y="7144"/>
                  </a:lnTo>
                  <a:lnTo>
                    <a:pt x="225698" y="19422"/>
                  </a:lnTo>
                  <a:lnTo>
                    <a:pt x="216098" y="19422"/>
                  </a:lnTo>
                  <a:lnTo>
                    <a:pt x="216098" y="9153"/>
                  </a:lnTo>
                  <a:lnTo>
                    <a:pt x="214313" y="9153"/>
                  </a:lnTo>
                  <a:lnTo>
                    <a:pt x="214313" y="8483"/>
                  </a:lnTo>
                  <a:lnTo>
                    <a:pt x="210071" y="8483"/>
                  </a:lnTo>
                  <a:lnTo>
                    <a:pt x="210071" y="9153"/>
                  </a:lnTo>
                  <a:lnTo>
                    <a:pt x="208731" y="9153"/>
                  </a:lnTo>
                  <a:lnTo>
                    <a:pt x="208731" y="18083"/>
                  </a:lnTo>
                  <a:lnTo>
                    <a:pt x="200695" y="18083"/>
                  </a:lnTo>
                  <a:lnTo>
                    <a:pt x="200695" y="6028"/>
                  </a:lnTo>
                  <a:lnTo>
                    <a:pt x="198462" y="6028"/>
                  </a:lnTo>
                  <a:lnTo>
                    <a:pt x="198351" y="5693"/>
                  </a:lnTo>
                  <a:lnTo>
                    <a:pt x="198239" y="5414"/>
                  </a:lnTo>
                  <a:lnTo>
                    <a:pt x="198072" y="5135"/>
                  </a:lnTo>
                  <a:lnTo>
                    <a:pt x="197848" y="4911"/>
                  </a:lnTo>
                  <a:lnTo>
                    <a:pt x="197625" y="4744"/>
                  </a:lnTo>
                  <a:lnTo>
                    <a:pt x="197346" y="4577"/>
                  </a:lnTo>
                  <a:lnTo>
                    <a:pt x="197011" y="4521"/>
                  </a:lnTo>
                  <a:lnTo>
                    <a:pt x="196676" y="4465"/>
                  </a:lnTo>
                  <a:lnTo>
                    <a:pt x="196342" y="4521"/>
                  </a:lnTo>
                  <a:lnTo>
                    <a:pt x="196007" y="4577"/>
                  </a:lnTo>
                  <a:lnTo>
                    <a:pt x="195728" y="4744"/>
                  </a:lnTo>
                  <a:lnTo>
                    <a:pt x="195504" y="4911"/>
                  </a:lnTo>
                  <a:lnTo>
                    <a:pt x="195281" y="5135"/>
                  </a:lnTo>
                  <a:lnTo>
                    <a:pt x="195114" y="5414"/>
                  </a:lnTo>
                  <a:lnTo>
                    <a:pt x="195002" y="5693"/>
                  </a:lnTo>
                  <a:lnTo>
                    <a:pt x="194890" y="6028"/>
                  </a:lnTo>
                  <a:lnTo>
                    <a:pt x="192881" y="6028"/>
                  </a:lnTo>
                  <a:lnTo>
                    <a:pt x="192881" y="14734"/>
                  </a:lnTo>
                  <a:lnTo>
                    <a:pt x="182166" y="14734"/>
                  </a:lnTo>
                  <a:lnTo>
                    <a:pt x="182166" y="19869"/>
                  </a:lnTo>
                  <a:lnTo>
                    <a:pt x="172789" y="19869"/>
                  </a:lnTo>
                  <a:lnTo>
                    <a:pt x="172789" y="14734"/>
                  </a:lnTo>
                  <a:lnTo>
                    <a:pt x="167432" y="12502"/>
                  </a:lnTo>
                  <a:lnTo>
                    <a:pt x="167432" y="16967"/>
                  </a:lnTo>
                  <a:lnTo>
                    <a:pt x="160511" y="16967"/>
                  </a:lnTo>
                  <a:lnTo>
                    <a:pt x="160511" y="8037"/>
                  </a:lnTo>
                  <a:lnTo>
                    <a:pt x="154260" y="8037"/>
                  </a:lnTo>
                  <a:lnTo>
                    <a:pt x="154260" y="6697"/>
                  </a:lnTo>
                  <a:lnTo>
                    <a:pt x="152251" y="6697"/>
                  </a:lnTo>
                  <a:lnTo>
                    <a:pt x="152251" y="8037"/>
                  </a:lnTo>
                  <a:lnTo>
                    <a:pt x="150912" y="8037"/>
                  </a:lnTo>
                  <a:lnTo>
                    <a:pt x="150912" y="21655"/>
                  </a:lnTo>
                  <a:lnTo>
                    <a:pt x="138410" y="21655"/>
                  </a:lnTo>
                  <a:lnTo>
                    <a:pt x="138410" y="8037"/>
                  </a:lnTo>
                  <a:lnTo>
                    <a:pt x="130597" y="8037"/>
                  </a:lnTo>
                  <a:lnTo>
                    <a:pt x="130597" y="18976"/>
                  </a:lnTo>
                  <a:lnTo>
                    <a:pt x="127695" y="18976"/>
                  </a:lnTo>
                  <a:lnTo>
                    <a:pt x="127695" y="11162"/>
                  </a:lnTo>
                  <a:lnTo>
                    <a:pt x="121890" y="11162"/>
                  </a:lnTo>
                  <a:lnTo>
                    <a:pt x="121890" y="18976"/>
                  </a:lnTo>
                  <a:lnTo>
                    <a:pt x="120774" y="18976"/>
                  </a:lnTo>
                  <a:lnTo>
                    <a:pt x="120774" y="20538"/>
                  </a:lnTo>
                  <a:lnTo>
                    <a:pt x="109165" y="20538"/>
                  </a:lnTo>
                  <a:lnTo>
                    <a:pt x="109165" y="12948"/>
                  </a:lnTo>
                  <a:lnTo>
                    <a:pt x="99343" y="12948"/>
                  </a:lnTo>
                  <a:lnTo>
                    <a:pt x="99343" y="11162"/>
                  </a:lnTo>
                  <a:lnTo>
                    <a:pt x="93762" y="11162"/>
                  </a:lnTo>
                  <a:lnTo>
                    <a:pt x="93762" y="22994"/>
                  </a:lnTo>
                  <a:lnTo>
                    <a:pt x="86841" y="22994"/>
                  </a:lnTo>
                  <a:lnTo>
                    <a:pt x="86841" y="14734"/>
                  </a:lnTo>
                  <a:lnTo>
                    <a:pt x="84386" y="14734"/>
                  </a:lnTo>
                  <a:lnTo>
                    <a:pt x="84386" y="12948"/>
                  </a:lnTo>
                  <a:lnTo>
                    <a:pt x="80144" y="12948"/>
                  </a:lnTo>
                  <a:lnTo>
                    <a:pt x="80144" y="14734"/>
                  </a:lnTo>
                  <a:lnTo>
                    <a:pt x="77465" y="14734"/>
                  </a:lnTo>
                  <a:lnTo>
                    <a:pt x="77465" y="21655"/>
                  </a:lnTo>
                  <a:lnTo>
                    <a:pt x="56927" y="21655"/>
                  </a:lnTo>
                  <a:lnTo>
                    <a:pt x="56927" y="16297"/>
                  </a:lnTo>
                  <a:lnTo>
                    <a:pt x="51346" y="16297"/>
                  </a:lnTo>
                  <a:lnTo>
                    <a:pt x="51346" y="8037"/>
                  </a:lnTo>
                  <a:lnTo>
                    <a:pt x="45318" y="10269"/>
                  </a:lnTo>
                  <a:lnTo>
                    <a:pt x="45318" y="27682"/>
                  </a:lnTo>
                  <a:lnTo>
                    <a:pt x="33710" y="27682"/>
                  </a:lnTo>
                  <a:lnTo>
                    <a:pt x="33710" y="11162"/>
                  </a:lnTo>
                  <a:lnTo>
                    <a:pt x="25673" y="11162"/>
                  </a:lnTo>
                  <a:lnTo>
                    <a:pt x="25673" y="21878"/>
                  </a:lnTo>
                  <a:lnTo>
                    <a:pt x="8037" y="21878"/>
                  </a:lnTo>
                  <a:lnTo>
                    <a:pt x="8037" y="16967"/>
                  </a:lnTo>
                  <a:lnTo>
                    <a:pt x="0" y="16967"/>
                  </a:lnTo>
                  <a:lnTo>
                    <a:pt x="0" y="36835"/>
                  </a:lnTo>
                  <a:lnTo>
                    <a:pt x="285750" y="36835"/>
                  </a:lnTo>
                  <a:lnTo>
                    <a:pt x="285750" y="16743"/>
                  </a:lnTo>
                  <a:lnTo>
                    <a:pt x="280169" y="16743"/>
                  </a:lnTo>
                  <a:lnTo>
                    <a:pt x="280169" y="0"/>
                  </a:lnTo>
                  <a:close/>
                </a:path>
              </a:pathLst>
            </a:custGeom>
            <a:solidFill>
              <a:srgbClr val="1C4587">
                <a:alpha val="2346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Shape 140"/>
          <p:cNvSpPr/>
          <p:nvPr/>
        </p:nvSpPr>
        <p:spPr>
          <a:xfrm>
            <a:off x="532100" y="441174"/>
            <a:ext cx="1452007" cy="572718"/>
          </a:xfrm>
          <a:custGeom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/>
        </p:nvSpPr>
        <p:spPr>
          <a:xfrm flipH="1">
            <a:off x="8211627" y="884250"/>
            <a:ext cx="1008573" cy="393594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7261900" y="364975"/>
            <a:ext cx="1693944" cy="607166"/>
          </a:xfrm>
          <a:custGeom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-77675" y="205976"/>
            <a:ext cx="802982" cy="313325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766025" y="4101500"/>
            <a:ext cx="76119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y" typ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0" y="3953694"/>
            <a:ext cx="9144000" cy="1178720"/>
          </a:xfrm>
          <a:custGeom>
            <a:pathLst>
              <a:path extrusionOk="0" h="36835" w="28575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35712" y="4025118"/>
            <a:ext cx="9072576" cy="1107296"/>
          </a:xfrm>
          <a:custGeom>
            <a:pathLst>
              <a:path extrusionOk="0" h="34603" w="283518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0" y="3886185"/>
            <a:ext cx="9144000" cy="1257312"/>
          </a:xfrm>
          <a:custGeom>
            <a:pathLst>
              <a:path extrusionOk="0" h="39291" w="28575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532100" y="441174"/>
            <a:ext cx="1452007" cy="572718"/>
          </a:xfrm>
          <a:custGeom>
            <a:pathLst>
              <a:path extrusionOk="0" h="22102" w="56035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/>
        </p:nvSpPr>
        <p:spPr>
          <a:xfrm flipH="1">
            <a:off x="8211627" y="884250"/>
            <a:ext cx="1008573" cy="393594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7261900" y="364975"/>
            <a:ext cx="1693944" cy="607166"/>
          </a:xfrm>
          <a:custGeom>
            <a:pathLst>
              <a:path extrusionOk="0" h="26566" w="74117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-77675" y="205976"/>
            <a:ext cx="802982" cy="313325"/>
          </a:xfrm>
          <a:custGeom>
            <a:pathLst>
              <a:path extrusionOk="0" h="12503" w="32036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gradFill>
          <a:gsLst>
            <a:gs pos="0">
              <a:srgbClr val="4780EA"/>
            </a:gs>
            <a:gs pos="58000">
              <a:srgbClr val="3AB1F5"/>
            </a:gs>
            <a:gs pos="90000">
              <a:srgbClr val="2CE1FF"/>
            </a:gs>
            <a:gs pos="100000">
              <a:srgbClr val="2CE1FF"/>
            </a:gs>
          </a:gsLst>
          <a:lin ang="54007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b="1" sz="18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▫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ctrTitle"/>
          </p:nvPr>
        </p:nvSpPr>
        <p:spPr>
          <a:xfrm>
            <a:off x="1676800" y="1628200"/>
            <a:ext cx="57903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Biting the hand that fed you</a:t>
            </a:r>
            <a:endParaRPr/>
          </a:p>
        </p:txBody>
      </p:sp>
      <p:sp>
        <p:nvSpPr>
          <p:cNvPr id="297" name="Shape 297"/>
          <p:cNvSpPr txBox="1"/>
          <p:nvPr>
            <p:ph idx="1" type="subTitle"/>
          </p:nvPr>
        </p:nvSpPr>
        <p:spPr>
          <a:xfrm>
            <a:off x="1676800" y="2788004"/>
            <a:ext cx="5790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Merugikan/menyakiti seseorang yang telah membantumu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Jaywalking</a:t>
            </a:r>
            <a:endParaRPr sz="6000"/>
          </a:p>
        </p:txBody>
      </p:sp>
      <p:sp>
        <p:nvSpPr>
          <p:cNvPr id="303" name="Shape 303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2E8C"/>
                </a:solidFill>
              </a:rPr>
              <a:t>Menyebrang jalan tanpa menggunakan zebra cross</a:t>
            </a:r>
            <a:endParaRPr>
              <a:solidFill>
                <a:srgbClr val="002E8C"/>
              </a:solidFill>
            </a:endParaRPr>
          </a:p>
        </p:txBody>
      </p:sp>
      <p:sp>
        <p:nvSpPr>
          <p:cNvPr id="304" name="Shape 304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idx="4294967295" type="ctrTitle"/>
          </p:nvPr>
        </p:nvSpPr>
        <p:spPr>
          <a:xfrm>
            <a:off x="318400" y="2632163"/>
            <a:ext cx="8661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Stealing someone’s thunder</a:t>
            </a:r>
            <a:endParaRPr sz="4500"/>
          </a:p>
        </p:txBody>
      </p:sp>
      <p:sp>
        <p:nvSpPr>
          <p:cNvPr id="310" name="Shape 310"/>
          <p:cNvSpPr txBox="1"/>
          <p:nvPr>
            <p:ph idx="4294967295" type="subTitle"/>
          </p:nvPr>
        </p:nvSpPr>
        <p:spPr>
          <a:xfrm>
            <a:off x="670900" y="3510075"/>
            <a:ext cx="7956600" cy="11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Mengaku melakukan sesuatu yang sebetulnya dilakukan orang lain; mencuri ide orang lain dan mengaku bila itu idenya sendiri</a:t>
            </a:r>
            <a:endParaRPr sz="2000"/>
          </a:p>
        </p:txBody>
      </p:sp>
      <p:sp>
        <p:nvSpPr>
          <p:cNvPr id="311" name="Shape 311"/>
          <p:cNvSpPr/>
          <p:nvPr/>
        </p:nvSpPr>
        <p:spPr>
          <a:xfrm>
            <a:off x="4878610" y="2304325"/>
            <a:ext cx="268730" cy="256593"/>
          </a:xfrm>
          <a:custGeom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2" name="Shape 312"/>
          <p:cNvGrpSpPr/>
          <p:nvPr/>
        </p:nvGrpSpPr>
        <p:grpSpPr>
          <a:xfrm>
            <a:off x="4518618" y="987217"/>
            <a:ext cx="1151330" cy="1151646"/>
            <a:chOff x="6654650" y="3665275"/>
            <a:chExt cx="409100" cy="409125"/>
          </a:xfrm>
        </p:grpSpPr>
        <p:sp>
          <p:nvSpPr>
            <p:cNvPr id="313" name="Shape 313"/>
            <p:cNvSpPr/>
            <p:nvPr/>
          </p:nvSpPr>
          <p:spPr>
            <a:xfrm>
              <a:off x="6808525" y="3819150"/>
              <a:ext cx="211875" cy="211900"/>
            </a:xfrm>
            <a:custGeom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6654650" y="3665275"/>
              <a:ext cx="409100" cy="409125"/>
            </a:xfrm>
            <a:custGeom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5" name="Shape 315"/>
          <p:cNvGrpSpPr/>
          <p:nvPr/>
        </p:nvGrpSpPr>
        <p:grpSpPr>
          <a:xfrm rot="1056994">
            <a:off x="3446962" y="1967086"/>
            <a:ext cx="760645" cy="760759"/>
            <a:chOff x="570875" y="4322250"/>
            <a:chExt cx="443300" cy="443325"/>
          </a:xfrm>
        </p:grpSpPr>
        <p:sp>
          <p:nvSpPr>
            <p:cNvPr id="316" name="Shape 316"/>
            <p:cNvSpPr/>
            <p:nvPr/>
          </p:nvSpPr>
          <p:spPr>
            <a:xfrm>
              <a:off x="570875" y="4322250"/>
              <a:ext cx="443300" cy="443325"/>
            </a:xfrm>
            <a:custGeom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B1E1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597725" y="4665400"/>
              <a:ext cx="73300" cy="73300"/>
            </a:xfrm>
            <a:custGeom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B1E1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654525" y="4708150"/>
              <a:ext cx="47025" cy="47025"/>
            </a:xfrm>
            <a:custGeom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B1E1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581250" y="4634875"/>
              <a:ext cx="47050" cy="47050"/>
            </a:xfrm>
            <a:custGeom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B1E1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0" name="Shape 320"/>
          <p:cNvSpPr/>
          <p:nvPr/>
        </p:nvSpPr>
        <p:spPr>
          <a:xfrm rot="2466893">
            <a:off x="3532597" y="1284781"/>
            <a:ext cx="373377" cy="356513"/>
          </a:xfrm>
          <a:custGeom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/>
          <p:nvPr/>
        </p:nvSpPr>
        <p:spPr>
          <a:xfrm rot="-1609499">
            <a:off x="4078673" y="1509092"/>
            <a:ext cx="268723" cy="256585"/>
          </a:xfrm>
          <a:custGeom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/>
        </p:nvSpPr>
        <p:spPr>
          <a:xfrm rot="2926106">
            <a:off x="5707906" y="1712356"/>
            <a:ext cx="201218" cy="192130"/>
          </a:xfrm>
          <a:custGeom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/>
        </p:nvSpPr>
        <p:spPr>
          <a:xfrm rot="-1609636">
            <a:off x="4753339" y="782531"/>
            <a:ext cx="181288" cy="173099"/>
          </a:xfrm>
          <a:custGeom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Shape 324"/>
          <p:cNvSpPr txBox="1"/>
          <p:nvPr>
            <p:ph idx="12" type="sldNum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erg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