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4" r:id="rId3"/>
  </p:sldMasterIdLst>
  <p:notesMasterIdLst>
    <p:notesMasterId r:id="rId4"/>
  </p:notesMasterIdLst>
  <p:sldIdLst>
    <p:sldId id="256" r:id="rId5"/>
    <p:sldId id="257" r:id="rId6"/>
    <p:sldId id="258" r:id="rId7"/>
  </p:sldIdLst>
  <p:sldSz cy="6858000" cx="9144000"/>
  <p:notesSz cx="6858000" cy="9144000"/>
  <p:embeddedFontLst>
    <p:embeddedFont>
      <p:font typeface="Caveat"/>
      <p:regular r:id="rId8"/>
      <p:bold r:id="rId9"/>
    </p:embeddedFont>
    <p:embeddedFont>
      <p:font typeface="Amatic SC"/>
      <p:regular r:id="rId10"/>
      <p:bold r:id="rId11"/>
    </p:embeddedFont>
    <p:embeddedFont>
      <p:font typeface="Varela Round"/>
      <p:regular r:id="rId12"/>
    </p:embeddedFont>
    <p:embeddedFont>
      <p:font typeface="Shadows Into Light"/>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font" Target="fonts/AmaticSC-bold.fntdata"/><Relationship Id="rId10" Type="http://schemas.openxmlformats.org/officeDocument/2006/relationships/font" Target="fonts/AmaticSC-regular.fntdata"/><Relationship Id="rId13" Type="http://schemas.openxmlformats.org/officeDocument/2006/relationships/font" Target="fonts/ShadowsIntoLight-regular.fntdata"/><Relationship Id="rId12" Type="http://schemas.openxmlformats.org/officeDocument/2006/relationships/font" Target="fonts/VarelaRound-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Caveat-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font" Target="fonts/Cavea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 name="Shape 53"/>
        <p:cNvGrpSpPr/>
        <p:nvPr/>
      </p:nvGrpSpPr>
      <p:grpSpPr>
        <a:xfrm>
          <a:off x="0" y="0"/>
          <a:ext cx="0" cy="0"/>
          <a:chOff x="0" y="0"/>
          <a:chExt cx="0" cy="0"/>
        </a:xfrm>
      </p:grpSpPr>
      <p:sp>
        <p:nvSpPr>
          <p:cNvPr id="54" name="Shape 54"/>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55" name="Shape 5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yellow" type="title">
  <p:cSld name="TITLE">
    <p:bg>
      <p:bgPr>
        <a:blipFill>
          <a:blip r:embed="rId2">
            <a:alphaModFix/>
          </a:blip>
          <a:stretch>
            <a:fillRect/>
          </a:stretch>
        </a:blipFill>
      </p:bgPr>
    </p:bg>
    <p:spTree>
      <p:nvGrpSpPr>
        <p:cNvPr id="8" name="Shape 8"/>
        <p:cNvGrpSpPr/>
        <p:nvPr/>
      </p:nvGrpSpPr>
      <p:grpSpPr>
        <a:xfrm>
          <a:off x="0" y="0"/>
          <a:ext cx="0" cy="0"/>
          <a:chOff x="0" y="0"/>
          <a:chExt cx="0" cy="0"/>
        </a:xfrm>
      </p:grpSpPr>
      <p:sp>
        <p:nvSpPr>
          <p:cNvPr id="9" name="Shape 9"/>
          <p:cNvSpPr txBox="1"/>
          <p:nvPr>
            <p:ph type="ctrTitle"/>
          </p:nvPr>
        </p:nvSpPr>
        <p:spPr>
          <a:xfrm>
            <a:off x="1630650" y="2655750"/>
            <a:ext cx="5882700" cy="1546500"/>
          </a:xfrm>
          <a:prstGeom prst="rect">
            <a:avLst/>
          </a:prstGeom>
        </p:spPr>
        <p:txBody>
          <a:bodyPr anchorCtr="0" anchor="ctr" bIns="91425" lIns="91425" spcFirstLastPara="1" rIns="91425" wrap="square" tIns="91425"/>
          <a:lstStyle>
            <a:lvl1pPr lvl="0" algn="ctr">
              <a:spcBef>
                <a:spcPts val="0"/>
              </a:spcBef>
              <a:spcAft>
                <a:spcPts val="0"/>
              </a:spcAft>
              <a:buClr>
                <a:srgbClr val="FFFFFF"/>
              </a:buClr>
              <a:buSzPts val="6000"/>
              <a:buNone/>
              <a:defRPr sz="6000">
                <a:solidFill>
                  <a:srgbClr val="FFFFFF"/>
                </a:solidFill>
              </a:defRPr>
            </a:lvl1pPr>
            <a:lvl2pPr lvl="1" algn="ctr">
              <a:spcBef>
                <a:spcPts val="0"/>
              </a:spcBef>
              <a:spcAft>
                <a:spcPts val="0"/>
              </a:spcAft>
              <a:buClr>
                <a:srgbClr val="FFFFFF"/>
              </a:buClr>
              <a:buSzPts val="6000"/>
              <a:buNone/>
              <a:defRPr sz="6000">
                <a:solidFill>
                  <a:srgbClr val="FFFFFF"/>
                </a:solidFill>
              </a:defRPr>
            </a:lvl2pPr>
            <a:lvl3pPr lvl="2" algn="ctr">
              <a:spcBef>
                <a:spcPts val="0"/>
              </a:spcBef>
              <a:spcAft>
                <a:spcPts val="0"/>
              </a:spcAft>
              <a:buClr>
                <a:srgbClr val="FFFFFF"/>
              </a:buClr>
              <a:buSzPts val="6000"/>
              <a:buNone/>
              <a:defRPr sz="6000">
                <a:solidFill>
                  <a:srgbClr val="FFFFFF"/>
                </a:solidFill>
              </a:defRPr>
            </a:lvl3pPr>
            <a:lvl4pPr lvl="3" algn="ctr">
              <a:spcBef>
                <a:spcPts val="0"/>
              </a:spcBef>
              <a:spcAft>
                <a:spcPts val="0"/>
              </a:spcAft>
              <a:buClr>
                <a:srgbClr val="FFFFFF"/>
              </a:buClr>
              <a:buSzPts val="6000"/>
              <a:buNone/>
              <a:defRPr sz="6000">
                <a:solidFill>
                  <a:srgbClr val="FFFFFF"/>
                </a:solidFill>
              </a:defRPr>
            </a:lvl4pPr>
            <a:lvl5pPr lvl="4" algn="ctr">
              <a:spcBef>
                <a:spcPts val="0"/>
              </a:spcBef>
              <a:spcAft>
                <a:spcPts val="0"/>
              </a:spcAft>
              <a:buClr>
                <a:srgbClr val="FFFFFF"/>
              </a:buClr>
              <a:buSzPts val="6000"/>
              <a:buNone/>
              <a:defRPr sz="6000">
                <a:solidFill>
                  <a:srgbClr val="FFFFFF"/>
                </a:solidFill>
              </a:defRPr>
            </a:lvl5pPr>
            <a:lvl6pPr lvl="5" algn="ctr">
              <a:spcBef>
                <a:spcPts val="0"/>
              </a:spcBef>
              <a:spcAft>
                <a:spcPts val="0"/>
              </a:spcAft>
              <a:buClr>
                <a:srgbClr val="FFFFFF"/>
              </a:buClr>
              <a:buSzPts val="6000"/>
              <a:buNone/>
              <a:defRPr sz="6000">
                <a:solidFill>
                  <a:srgbClr val="FFFFFF"/>
                </a:solidFill>
              </a:defRPr>
            </a:lvl6pPr>
            <a:lvl7pPr lvl="6" algn="ctr">
              <a:spcBef>
                <a:spcPts val="0"/>
              </a:spcBef>
              <a:spcAft>
                <a:spcPts val="0"/>
              </a:spcAft>
              <a:buClr>
                <a:srgbClr val="FFFFFF"/>
              </a:buClr>
              <a:buSzPts val="6000"/>
              <a:buNone/>
              <a:defRPr sz="6000">
                <a:solidFill>
                  <a:srgbClr val="FFFFFF"/>
                </a:solidFill>
              </a:defRPr>
            </a:lvl7pPr>
            <a:lvl8pPr lvl="7" algn="ctr">
              <a:spcBef>
                <a:spcPts val="0"/>
              </a:spcBef>
              <a:spcAft>
                <a:spcPts val="0"/>
              </a:spcAft>
              <a:buClr>
                <a:srgbClr val="FFFFFF"/>
              </a:buClr>
              <a:buSzPts val="6000"/>
              <a:buNone/>
              <a:defRPr sz="6000">
                <a:solidFill>
                  <a:srgbClr val="FFFFFF"/>
                </a:solidFill>
              </a:defRPr>
            </a:lvl8pPr>
            <a:lvl9pPr lvl="8" algn="ctr">
              <a:spcBef>
                <a:spcPts val="0"/>
              </a:spcBef>
              <a:spcAft>
                <a:spcPts val="0"/>
              </a:spcAft>
              <a:buClr>
                <a:srgbClr val="FFFFFF"/>
              </a:buClr>
              <a:buSzPts val="6000"/>
              <a:buNone/>
              <a:defRPr sz="6000">
                <a:solidFill>
                  <a:srgbClr val="FFFFFF"/>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2" name="Shape 42"/>
        <p:cNvGrpSpPr/>
        <p:nvPr/>
      </p:nvGrpSpPr>
      <p:grpSpPr>
        <a:xfrm>
          <a:off x="0" y="0"/>
          <a:ext cx="0" cy="0"/>
          <a:chOff x="0" y="0"/>
          <a:chExt cx="0" cy="0"/>
        </a:xfrm>
      </p:grpSpPr>
      <p:sp>
        <p:nvSpPr>
          <p:cNvPr id="43" name="Shape 43"/>
          <p:cNvSpPr txBox="1"/>
          <p:nvPr>
            <p:ph type="title"/>
          </p:nvPr>
        </p:nvSpPr>
        <p:spPr>
          <a:xfrm>
            <a:off x="1027950" y="689775"/>
            <a:ext cx="7088100" cy="910500"/>
          </a:xfrm>
          <a:prstGeom prst="rect">
            <a:avLst/>
          </a:prstGeom>
        </p:spPr>
        <p:txBody>
          <a:bodyPr anchorCtr="0" anchor="b" bIns="91425" lIns="91425" spcFirstLastPara="1" rIns="91425" wrap="square" tIns="91425"/>
          <a:lstStyle>
            <a:lvl1pPr lvl="0" rtl="0">
              <a:spcBef>
                <a:spcPts val="0"/>
              </a:spcBef>
              <a:spcAft>
                <a:spcPts val="0"/>
              </a:spcAft>
              <a:buClr>
                <a:srgbClr val="979CB8"/>
              </a:buClr>
              <a:buSzPts val="3000"/>
              <a:buNone/>
              <a:defRPr>
                <a:solidFill>
                  <a:srgbClr val="979CB8"/>
                </a:solidFill>
              </a:defRPr>
            </a:lvl1pPr>
            <a:lvl2pPr lvl="1" rtl="0">
              <a:spcBef>
                <a:spcPts val="0"/>
              </a:spcBef>
              <a:spcAft>
                <a:spcPts val="0"/>
              </a:spcAft>
              <a:buClr>
                <a:srgbClr val="979CB8"/>
              </a:buClr>
              <a:buSzPts val="3000"/>
              <a:buNone/>
              <a:defRPr>
                <a:solidFill>
                  <a:srgbClr val="979CB8"/>
                </a:solidFill>
              </a:defRPr>
            </a:lvl2pPr>
            <a:lvl3pPr lvl="2" rtl="0">
              <a:spcBef>
                <a:spcPts val="0"/>
              </a:spcBef>
              <a:spcAft>
                <a:spcPts val="0"/>
              </a:spcAft>
              <a:buClr>
                <a:srgbClr val="979CB8"/>
              </a:buClr>
              <a:buSzPts val="3000"/>
              <a:buNone/>
              <a:defRPr>
                <a:solidFill>
                  <a:srgbClr val="979CB8"/>
                </a:solidFill>
              </a:defRPr>
            </a:lvl3pPr>
            <a:lvl4pPr lvl="3" rtl="0">
              <a:spcBef>
                <a:spcPts val="0"/>
              </a:spcBef>
              <a:spcAft>
                <a:spcPts val="0"/>
              </a:spcAft>
              <a:buClr>
                <a:srgbClr val="979CB8"/>
              </a:buClr>
              <a:buSzPts val="3000"/>
              <a:buNone/>
              <a:defRPr>
                <a:solidFill>
                  <a:srgbClr val="979CB8"/>
                </a:solidFill>
              </a:defRPr>
            </a:lvl4pPr>
            <a:lvl5pPr lvl="4" rtl="0">
              <a:spcBef>
                <a:spcPts val="0"/>
              </a:spcBef>
              <a:spcAft>
                <a:spcPts val="0"/>
              </a:spcAft>
              <a:buClr>
                <a:srgbClr val="979CB8"/>
              </a:buClr>
              <a:buSzPts val="3000"/>
              <a:buNone/>
              <a:defRPr>
                <a:solidFill>
                  <a:srgbClr val="979CB8"/>
                </a:solidFill>
              </a:defRPr>
            </a:lvl5pPr>
            <a:lvl6pPr lvl="5" rtl="0">
              <a:spcBef>
                <a:spcPts val="0"/>
              </a:spcBef>
              <a:spcAft>
                <a:spcPts val="0"/>
              </a:spcAft>
              <a:buClr>
                <a:srgbClr val="979CB8"/>
              </a:buClr>
              <a:buSzPts val="3000"/>
              <a:buNone/>
              <a:defRPr>
                <a:solidFill>
                  <a:srgbClr val="979CB8"/>
                </a:solidFill>
              </a:defRPr>
            </a:lvl6pPr>
            <a:lvl7pPr lvl="6" rtl="0">
              <a:spcBef>
                <a:spcPts val="0"/>
              </a:spcBef>
              <a:spcAft>
                <a:spcPts val="0"/>
              </a:spcAft>
              <a:buClr>
                <a:srgbClr val="979CB8"/>
              </a:buClr>
              <a:buSzPts val="3000"/>
              <a:buNone/>
              <a:defRPr>
                <a:solidFill>
                  <a:srgbClr val="979CB8"/>
                </a:solidFill>
              </a:defRPr>
            </a:lvl7pPr>
            <a:lvl8pPr lvl="7" rtl="0">
              <a:spcBef>
                <a:spcPts val="0"/>
              </a:spcBef>
              <a:spcAft>
                <a:spcPts val="0"/>
              </a:spcAft>
              <a:buClr>
                <a:srgbClr val="979CB8"/>
              </a:buClr>
              <a:buSzPts val="3000"/>
              <a:buNone/>
              <a:defRPr>
                <a:solidFill>
                  <a:srgbClr val="979CB8"/>
                </a:solidFill>
              </a:defRPr>
            </a:lvl8pPr>
            <a:lvl9pPr lvl="8" rtl="0">
              <a:spcBef>
                <a:spcPts val="0"/>
              </a:spcBef>
              <a:spcAft>
                <a:spcPts val="0"/>
              </a:spcAft>
              <a:buClr>
                <a:srgbClr val="979CB8"/>
              </a:buClr>
              <a:buSzPts val="3000"/>
              <a:buNone/>
              <a:defRPr>
                <a:solidFill>
                  <a:srgbClr val="979CB8"/>
                </a:solidFill>
              </a:defRPr>
            </a:lvl9pPr>
          </a:lstStyle>
          <a:p/>
        </p:txBody>
      </p:sp>
      <p:sp>
        <p:nvSpPr>
          <p:cNvPr id="44" name="Shape 44"/>
          <p:cNvSpPr/>
          <p:nvPr/>
        </p:nvSpPr>
        <p:spPr>
          <a:xfrm>
            <a:off x="3120675" y="1533250"/>
            <a:ext cx="3060325" cy="15325"/>
          </a:xfrm>
          <a:custGeom>
            <a:pathLst>
              <a:path extrusionOk="0" h="613" w="122413">
                <a:moveTo>
                  <a:pt x="0" y="317"/>
                </a:moveTo>
                <a:cubicBezTo>
                  <a:pt x="40797" y="1117"/>
                  <a:pt x="81609" y="0"/>
                  <a:pt x="122413" y="0"/>
                </a:cubicBezTo>
              </a:path>
            </a:pathLst>
          </a:custGeom>
          <a:noFill/>
          <a:ln cap="flat" cmpd="sng" w="9525">
            <a:solidFill>
              <a:srgbClr val="979CB8"/>
            </a:solidFill>
            <a:prstDash val="solid"/>
            <a:round/>
            <a:headEnd len="med" w="med" type="none"/>
            <a:tailEnd len="med" w="med" type="none"/>
          </a:ln>
        </p:spPr>
      </p:sp>
      <p:sp>
        <p:nvSpPr>
          <p:cNvPr id="45" name="Shape 45"/>
          <p:cNvSpPr/>
          <p:nvPr/>
        </p:nvSpPr>
        <p:spPr>
          <a:xfrm>
            <a:off x="3068250" y="1577725"/>
            <a:ext cx="3226850" cy="15875"/>
          </a:xfrm>
          <a:custGeom>
            <a:pathLst>
              <a:path extrusionOk="0" h="635" w="129074">
                <a:moveTo>
                  <a:pt x="0" y="0"/>
                </a:moveTo>
                <a:cubicBezTo>
                  <a:pt x="43025" y="0"/>
                  <a:pt x="86049" y="635"/>
                  <a:pt x="129074" y="635"/>
                </a:cubicBezTo>
              </a:path>
            </a:pathLst>
          </a:custGeom>
          <a:noFill/>
          <a:ln cap="flat" cmpd="sng" w="9525">
            <a:solidFill>
              <a:srgbClr val="979CB8"/>
            </a:solidFill>
            <a:prstDash val="solid"/>
            <a:round/>
            <a:headEnd len="med" w="med" type="none"/>
            <a:tailEnd len="med" w="med" type="none"/>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6" name="Shape 46"/>
        <p:cNvGrpSpPr/>
        <p:nvPr/>
      </p:nvGrpSpPr>
      <p:grpSpPr>
        <a:xfrm>
          <a:off x="0" y="0"/>
          <a:ext cx="0" cy="0"/>
          <a:chOff x="0" y="0"/>
          <a:chExt cx="0" cy="0"/>
        </a:xfrm>
      </p:grpSpPr>
      <p:sp>
        <p:nvSpPr>
          <p:cNvPr id="47" name="Shape 47"/>
          <p:cNvSpPr txBox="1"/>
          <p:nvPr>
            <p:ph idx="1" type="body"/>
          </p:nvPr>
        </p:nvSpPr>
        <p:spPr>
          <a:xfrm>
            <a:off x="980400" y="5494075"/>
            <a:ext cx="7183200" cy="692700"/>
          </a:xfrm>
          <a:prstGeom prst="rect">
            <a:avLst/>
          </a:prstGeom>
        </p:spPr>
        <p:txBody>
          <a:bodyPr anchorCtr="0" anchor="b" bIns="91425" lIns="91425" spcFirstLastPara="1" rIns="91425" wrap="square" tIns="91425"/>
          <a:lstStyle>
            <a:lvl1pPr indent="-228600" lvl="0" marL="457200" algn="ctr">
              <a:spcBef>
                <a:spcPts val="360"/>
              </a:spcBef>
              <a:spcAft>
                <a:spcPts val="0"/>
              </a:spcAft>
              <a:buClr>
                <a:srgbClr val="979CB8"/>
              </a:buClr>
              <a:buSzPts val="1600"/>
              <a:buNone/>
              <a:defRPr sz="1600">
                <a:solidFill>
                  <a:srgbClr val="979CB8"/>
                </a:solidFill>
              </a:defRPr>
            </a:lvl1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yellow">
  <p:cSld name="BLANK_1">
    <p:bg>
      <p:bgPr>
        <a:blipFill>
          <a:blip r:embed="rId2">
            <a:alphaModFix/>
          </a:blip>
          <a:stretch>
            <a:fillRect/>
          </a:stretch>
        </a:blipFill>
      </p:bgPr>
    </p:bg>
    <p:spTree>
      <p:nvGrpSpPr>
        <p:cNvPr id="49" name="Shape 49"/>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green">
  <p:cSld name="BLANK_1_1">
    <p:bg>
      <p:bgPr>
        <a:blipFill>
          <a:blip r:embed="rId2">
            <a:alphaModFix/>
          </a:blip>
          <a:stretch>
            <a:fillRect/>
          </a:stretch>
        </a:blipFill>
      </p:bgPr>
    </p:bg>
    <p:spTree>
      <p:nvGrpSpPr>
        <p:cNvPr id="50" name="Shape 50"/>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magenta">
  <p:cSld name="BLANK_1_1_1">
    <p:bg>
      <p:bgPr>
        <a:blipFill>
          <a:blip r:embed="rId2">
            <a:alphaModFix/>
          </a:blip>
          <a:stretch>
            <a:fillRect/>
          </a:stretch>
        </a:blipFill>
      </p:bgPr>
    </p:bg>
    <p:spTree>
      <p:nvGrpSpPr>
        <p:cNvPr id="51" name="Shape 51"/>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blue">
  <p:cSld name="BLANK_1_1_1_1">
    <p:bg>
      <p:bgPr>
        <a:blipFill>
          <a:blip r:embed="rId2">
            <a:alphaModFix/>
          </a:blip>
          <a:stretch>
            <a:fillRect/>
          </a:stretch>
        </a:blipFill>
      </p:bgPr>
    </p:bg>
    <p:spTree>
      <p:nvGrpSpPr>
        <p:cNvPr id="52" name="Shape 52"/>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green">
  <p:cSld name="TITLE_2">
    <p:bg>
      <p:bgPr>
        <a:blipFill>
          <a:blip r:embed="rId2">
            <a:alphaModFix/>
          </a:blip>
          <a:stretch>
            <a:fillRect/>
          </a:stretch>
        </a:blipFill>
      </p:bgPr>
    </p:bg>
    <p:spTree>
      <p:nvGrpSpPr>
        <p:cNvPr id="10" name="Shape 10"/>
        <p:cNvGrpSpPr/>
        <p:nvPr/>
      </p:nvGrpSpPr>
      <p:grpSpPr>
        <a:xfrm>
          <a:off x="0" y="0"/>
          <a:ext cx="0" cy="0"/>
          <a:chOff x="0" y="0"/>
          <a:chExt cx="0" cy="0"/>
        </a:xfrm>
      </p:grpSpPr>
      <p:sp>
        <p:nvSpPr>
          <p:cNvPr id="11" name="Shape 11"/>
          <p:cNvSpPr txBox="1"/>
          <p:nvPr>
            <p:ph type="ctrTitle"/>
          </p:nvPr>
        </p:nvSpPr>
        <p:spPr>
          <a:xfrm>
            <a:off x="1630650" y="2655750"/>
            <a:ext cx="5882700" cy="1546500"/>
          </a:xfrm>
          <a:prstGeom prst="rect">
            <a:avLst/>
          </a:prstGeom>
        </p:spPr>
        <p:txBody>
          <a:bodyPr anchorCtr="0" anchor="ctr" bIns="91425" lIns="91425" spcFirstLastPara="1" rIns="91425" wrap="square" tIns="91425"/>
          <a:lstStyle>
            <a:lvl1pPr lvl="0" rtl="0" algn="ctr">
              <a:spcBef>
                <a:spcPts val="0"/>
              </a:spcBef>
              <a:spcAft>
                <a:spcPts val="0"/>
              </a:spcAft>
              <a:buClr>
                <a:srgbClr val="FFFFFF"/>
              </a:buClr>
              <a:buSzPts val="6000"/>
              <a:buNone/>
              <a:defRPr sz="6000">
                <a:solidFill>
                  <a:srgbClr val="FFFFFF"/>
                </a:solidFill>
              </a:defRPr>
            </a:lvl1pPr>
            <a:lvl2pPr lvl="1" rtl="0" algn="ctr">
              <a:spcBef>
                <a:spcPts val="0"/>
              </a:spcBef>
              <a:spcAft>
                <a:spcPts val="0"/>
              </a:spcAft>
              <a:buClr>
                <a:srgbClr val="FFFFFF"/>
              </a:buClr>
              <a:buSzPts val="6000"/>
              <a:buNone/>
              <a:defRPr sz="6000">
                <a:solidFill>
                  <a:srgbClr val="FFFFFF"/>
                </a:solidFill>
              </a:defRPr>
            </a:lvl2pPr>
            <a:lvl3pPr lvl="2" rtl="0" algn="ctr">
              <a:spcBef>
                <a:spcPts val="0"/>
              </a:spcBef>
              <a:spcAft>
                <a:spcPts val="0"/>
              </a:spcAft>
              <a:buClr>
                <a:srgbClr val="FFFFFF"/>
              </a:buClr>
              <a:buSzPts val="6000"/>
              <a:buNone/>
              <a:defRPr sz="6000">
                <a:solidFill>
                  <a:srgbClr val="FFFFFF"/>
                </a:solidFill>
              </a:defRPr>
            </a:lvl3pPr>
            <a:lvl4pPr lvl="3" rtl="0" algn="ctr">
              <a:spcBef>
                <a:spcPts val="0"/>
              </a:spcBef>
              <a:spcAft>
                <a:spcPts val="0"/>
              </a:spcAft>
              <a:buClr>
                <a:srgbClr val="FFFFFF"/>
              </a:buClr>
              <a:buSzPts val="6000"/>
              <a:buNone/>
              <a:defRPr sz="6000">
                <a:solidFill>
                  <a:srgbClr val="FFFFFF"/>
                </a:solidFill>
              </a:defRPr>
            </a:lvl4pPr>
            <a:lvl5pPr lvl="4" rtl="0" algn="ctr">
              <a:spcBef>
                <a:spcPts val="0"/>
              </a:spcBef>
              <a:spcAft>
                <a:spcPts val="0"/>
              </a:spcAft>
              <a:buClr>
                <a:srgbClr val="FFFFFF"/>
              </a:buClr>
              <a:buSzPts val="6000"/>
              <a:buNone/>
              <a:defRPr sz="6000">
                <a:solidFill>
                  <a:srgbClr val="FFFFFF"/>
                </a:solidFill>
              </a:defRPr>
            </a:lvl5pPr>
            <a:lvl6pPr lvl="5" rtl="0" algn="ctr">
              <a:spcBef>
                <a:spcPts val="0"/>
              </a:spcBef>
              <a:spcAft>
                <a:spcPts val="0"/>
              </a:spcAft>
              <a:buClr>
                <a:srgbClr val="FFFFFF"/>
              </a:buClr>
              <a:buSzPts val="6000"/>
              <a:buNone/>
              <a:defRPr sz="6000">
                <a:solidFill>
                  <a:srgbClr val="FFFFFF"/>
                </a:solidFill>
              </a:defRPr>
            </a:lvl6pPr>
            <a:lvl7pPr lvl="6" rtl="0" algn="ctr">
              <a:spcBef>
                <a:spcPts val="0"/>
              </a:spcBef>
              <a:spcAft>
                <a:spcPts val="0"/>
              </a:spcAft>
              <a:buClr>
                <a:srgbClr val="FFFFFF"/>
              </a:buClr>
              <a:buSzPts val="6000"/>
              <a:buNone/>
              <a:defRPr sz="6000">
                <a:solidFill>
                  <a:srgbClr val="FFFFFF"/>
                </a:solidFill>
              </a:defRPr>
            </a:lvl7pPr>
            <a:lvl8pPr lvl="7" rtl="0" algn="ctr">
              <a:spcBef>
                <a:spcPts val="0"/>
              </a:spcBef>
              <a:spcAft>
                <a:spcPts val="0"/>
              </a:spcAft>
              <a:buClr>
                <a:srgbClr val="FFFFFF"/>
              </a:buClr>
              <a:buSzPts val="6000"/>
              <a:buNone/>
              <a:defRPr sz="6000">
                <a:solidFill>
                  <a:srgbClr val="FFFFFF"/>
                </a:solidFill>
              </a:defRPr>
            </a:lvl8pPr>
            <a:lvl9pPr lvl="8" rtl="0" algn="ctr">
              <a:spcBef>
                <a:spcPts val="0"/>
              </a:spcBef>
              <a:spcAft>
                <a:spcPts val="0"/>
              </a:spcAft>
              <a:buClr>
                <a:srgbClr val="FFFFFF"/>
              </a:buClr>
              <a:buSzPts val="6000"/>
              <a:buNone/>
              <a:defRPr sz="6000">
                <a:solidFill>
                  <a:srgbClr val="FFFFFF"/>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magenta">
  <p:cSld name="TITLE_2_1">
    <p:bg>
      <p:bgPr>
        <a:blipFill>
          <a:blip r:embed="rId2">
            <a:alphaModFix/>
          </a:blip>
          <a:stretch>
            <a:fillRect/>
          </a:stretch>
        </a:blipFill>
      </p:bgPr>
    </p:bg>
    <p:spTree>
      <p:nvGrpSpPr>
        <p:cNvPr id="12" name="Shape 12"/>
        <p:cNvGrpSpPr/>
        <p:nvPr/>
      </p:nvGrpSpPr>
      <p:grpSpPr>
        <a:xfrm>
          <a:off x="0" y="0"/>
          <a:ext cx="0" cy="0"/>
          <a:chOff x="0" y="0"/>
          <a:chExt cx="0" cy="0"/>
        </a:xfrm>
      </p:grpSpPr>
      <p:sp>
        <p:nvSpPr>
          <p:cNvPr id="13" name="Shape 13"/>
          <p:cNvSpPr txBox="1"/>
          <p:nvPr>
            <p:ph type="ctrTitle"/>
          </p:nvPr>
        </p:nvSpPr>
        <p:spPr>
          <a:xfrm>
            <a:off x="1630650" y="2655750"/>
            <a:ext cx="5882700" cy="1546500"/>
          </a:xfrm>
          <a:prstGeom prst="rect">
            <a:avLst/>
          </a:prstGeom>
        </p:spPr>
        <p:txBody>
          <a:bodyPr anchorCtr="0" anchor="ctr" bIns="91425" lIns="91425" spcFirstLastPara="1" rIns="91425" wrap="square" tIns="91425"/>
          <a:lstStyle>
            <a:lvl1pPr lvl="0" rtl="0" algn="ctr">
              <a:spcBef>
                <a:spcPts val="0"/>
              </a:spcBef>
              <a:spcAft>
                <a:spcPts val="0"/>
              </a:spcAft>
              <a:buClr>
                <a:srgbClr val="FFFFFF"/>
              </a:buClr>
              <a:buSzPts val="6000"/>
              <a:buNone/>
              <a:defRPr sz="6000">
                <a:solidFill>
                  <a:srgbClr val="FFFFFF"/>
                </a:solidFill>
              </a:defRPr>
            </a:lvl1pPr>
            <a:lvl2pPr lvl="1" rtl="0" algn="ctr">
              <a:spcBef>
                <a:spcPts val="0"/>
              </a:spcBef>
              <a:spcAft>
                <a:spcPts val="0"/>
              </a:spcAft>
              <a:buClr>
                <a:srgbClr val="FFFFFF"/>
              </a:buClr>
              <a:buSzPts val="6000"/>
              <a:buNone/>
              <a:defRPr sz="6000">
                <a:solidFill>
                  <a:srgbClr val="FFFFFF"/>
                </a:solidFill>
              </a:defRPr>
            </a:lvl2pPr>
            <a:lvl3pPr lvl="2" rtl="0" algn="ctr">
              <a:spcBef>
                <a:spcPts val="0"/>
              </a:spcBef>
              <a:spcAft>
                <a:spcPts val="0"/>
              </a:spcAft>
              <a:buClr>
                <a:srgbClr val="FFFFFF"/>
              </a:buClr>
              <a:buSzPts val="6000"/>
              <a:buNone/>
              <a:defRPr sz="6000">
                <a:solidFill>
                  <a:srgbClr val="FFFFFF"/>
                </a:solidFill>
              </a:defRPr>
            </a:lvl3pPr>
            <a:lvl4pPr lvl="3" rtl="0" algn="ctr">
              <a:spcBef>
                <a:spcPts val="0"/>
              </a:spcBef>
              <a:spcAft>
                <a:spcPts val="0"/>
              </a:spcAft>
              <a:buClr>
                <a:srgbClr val="FFFFFF"/>
              </a:buClr>
              <a:buSzPts val="6000"/>
              <a:buNone/>
              <a:defRPr sz="6000">
                <a:solidFill>
                  <a:srgbClr val="FFFFFF"/>
                </a:solidFill>
              </a:defRPr>
            </a:lvl4pPr>
            <a:lvl5pPr lvl="4" rtl="0" algn="ctr">
              <a:spcBef>
                <a:spcPts val="0"/>
              </a:spcBef>
              <a:spcAft>
                <a:spcPts val="0"/>
              </a:spcAft>
              <a:buClr>
                <a:srgbClr val="FFFFFF"/>
              </a:buClr>
              <a:buSzPts val="6000"/>
              <a:buNone/>
              <a:defRPr sz="6000">
                <a:solidFill>
                  <a:srgbClr val="FFFFFF"/>
                </a:solidFill>
              </a:defRPr>
            </a:lvl5pPr>
            <a:lvl6pPr lvl="5" rtl="0" algn="ctr">
              <a:spcBef>
                <a:spcPts val="0"/>
              </a:spcBef>
              <a:spcAft>
                <a:spcPts val="0"/>
              </a:spcAft>
              <a:buClr>
                <a:srgbClr val="FFFFFF"/>
              </a:buClr>
              <a:buSzPts val="6000"/>
              <a:buNone/>
              <a:defRPr sz="6000">
                <a:solidFill>
                  <a:srgbClr val="FFFFFF"/>
                </a:solidFill>
              </a:defRPr>
            </a:lvl6pPr>
            <a:lvl7pPr lvl="6" rtl="0" algn="ctr">
              <a:spcBef>
                <a:spcPts val="0"/>
              </a:spcBef>
              <a:spcAft>
                <a:spcPts val="0"/>
              </a:spcAft>
              <a:buClr>
                <a:srgbClr val="FFFFFF"/>
              </a:buClr>
              <a:buSzPts val="6000"/>
              <a:buNone/>
              <a:defRPr sz="6000">
                <a:solidFill>
                  <a:srgbClr val="FFFFFF"/>
                </a:solidFill>
              </a:defRPr>
            </a:lvl7pPr>
            <a:lvl8pPr lvl="7" rtl="0" algn="ctr">
              <a:spcBef>
                <a:spcPts val="0"/>
              </a:spcBef>
              <a:spcAft>
                <a:spcPts val="0"/>
              </a:spcAft>
              <a:buClr>
                <a:srgbClr val="FFFFFF"/>
              </a:buClr>
              <a:buSzPts val="6000"/>
              <a:buNone/>
              <a:defRPr sz="6000">
                <a:solidFill>
                  <a:srgbClr val="FFFFFF"/>
                </a:solidFill>
              </a:defRPr>
            </a:lvl8pPr>
            <a:lvl9pPr lvl="8" rtl="0" algn="ctr">
              <a:spcBef>
                <a:spcPts val="0"/>
              </a:spcBef>
              <a:spcAft>
                <a:spcPts val="0"/>
              </a:spcAft>
              <a:buClr>
                <a:srgbClr val="FFFFFF"/>
              </a:buClr>
              <a:buSzPts val="6000"/>
              <a:buNone/>
              <a:defRPr sz="6000">
                <a:solidFill>
                  <a:srgbClr val="FFFFFF"/>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blue">
  <p:cSld name="TITLE_2_1_1">
    <p:bg>
      <p:bgPr>
        <a:blipFill>
          <a:blip r:embed="rId2">
            <a:alphaModFix/>
          </a:blip>
          <a:stretch>
            <a:fillRect/>
          </a:stretch>
        </a:blipFill>
      </p:bgPr>
    </p:bg>
    <p:spTree>
      <p:nvGrpSpPr>
        <p:cNvPr id="14" name="Shape 14"/>
        <p:cNvGrpSpPr/>
        <p:nvPr/>
      </p:nvGrpSpPr>
      <p:grpSpPr>
        <a:xfrm>
          <a:off x="0" y="0"/>
          <a:ext cx="0" cy="0"/>
          <a:chOff x="0" y="0"/>
          <a:chExt cx="0" cy="0"/>
        </a:xfrm>
      </p:grpSpPr>
      <p:sp>
        <p:nvSpPr>
          <p:cNvPr id="15" name="Shape 15"/>
          <p:cNvSpPr txBox="1"/>
          <p:nvPr>
            <p:ph type="ctrTitle"/>
          </p:nvPr>
        </p:nvSpPr>
        <p:spPr>
          <a:xfrm>
            <a:off x="1630650" y="2655750"/>
            <a:ext cx="5882700" cy="1546500"/>
          </a:xfrm>
          <a:prstGeom prst="rect">
            <a:avLst/>
          </a:prstGeom>
        </p:spPr>
        <p:txBody>
          <a:bodyPr anchorCtr="0" anchor="ctr" bIns="91425" lIns="91425" spcFirstLastPara="1" rIns="91425" wrap="square" tIns="91425"/>
          <a:lstStyle>
            <a:lvl1pPr lvl="0" rtl="0" algn="ctr">
              <a:spcBef>
                <a:spcPts val="0"/>
              </a:spcBef>
              <a:spcAft>
                <a:spcPts val="0"/>
              </a:spcAft>
              <a:buClr>
                <a:srgbClr val="FFFFFF"/>
              </a:buClr>
              <a:buSzPts val="6000"/>
              <a:buNone/>
              <a:defRPr sz="6000">
                <a:solidFill>
                  <a:srgbClr val="FFFFFF"/>
                </a:solidFill>
              </a:defRPr>
            </a:lvl1pPr>
            <a:lvl2pPr lvl="1" rtl="0" algn="ctr">
              <a:spcBef>
                <a:spcPts val="0"/>
              </a:spcBef>
              <a:spcAft>
                <a:spcPts val="0"/>
              </a:spcAft>
              <a:buClr>
                <a:srgbClr val="FFFFFF"/>
              </a:buClr>
              <a:buSzPts val="6000"/>
              <a:buNone/>
              <a:defRPr sz="6000">
                <a:solidFill>
                  <a:srgbClr val="FFFFFF"/>
                </a:solidFill>
              </a:defRPr>
            </a:lvl2pPr>
            <a:lvl3pPr lvl="2" rtl="0" algn="ctr">
              <a:spcBef>
                <a:spcPts val="0"/>
              </a:spcBef>
              <a:spcAft>
                <a:spcPts val="0"/>
              </a:spcAft>
              <a:buClr>
                <a:srgbClr val="FFFFFF"/>
              </a:buClr>
              <a:buSzPts val="6000"/>
              <a:buNone/>
              <a:defRPr sz="6000">
                <a:solidFill>
                  <a:srgbClr val="FFFFFF"/>
                </a:solidFill>
              </a:defRPr>
            </a:lvl3pPr>
            <a:lvl4pPr lvl="3" rtl="0" algn="ctr">
              <a:spcBef>
                <a:spcPts val="0"/>
              </a:spcBef>
              <a:spcAft>
                <a:spcPts val="0"/>
              </a:spcAft>
              <a:buClr>
                <a:srgbClr val="FFFFFF"/>
              </a:buClr>
              <a:buSzPts val="6000"/>
              <a:buNone/>
              <a:defRPr sz="6000">
                <a:solidFill>
                  <a:srgbClr val="FFFFFF"/>
                </a:solidFill>
              </a:defRPr>
            </a:lvl4pPr>
            <a:lvl5pPr lvl="4" rtl="0" algn="ctr">
              <a:spcBef>
                <a:spcPts val="0"/>
              </a:spcBef>
              <a:spcAft>
                <a:spcPts val="0"/>
              </a:spcAft>
              <a:buClr>
                <a:srgbClr val="FFFFFF"/>
              </a:buClr>
              <a:buSzPts val="6000"/>
              <a:buNone/>
              <a:defRPr sz="6000">
                <a:solidFill>
                  <a:srgbClr val="FFFFFF"/>
                </a:solidFill>
              </a:defRPr>
            </a:lvl5pPr>
            <a:lvl6pPr lvl="5" rtl="0" algn="ctr">
              <a:spcBef>
                <a:spcPts val="0"/>
              </a:spcBef>
              <a:spcAft>
                <a:spcPts val="0"/>
              </a:spcAft>
              <a:buClr>
                <a:srgbClr val="FFFFFF"/>
              </a:buClr>
              <a:buSzPts val="6000"/>
              <a:buNone/>
              <a:defRPr sz="6000">
                <a:solidFill>
                  <a:srgbClr val="FFFFFF"/>
                </a:solidFill>
              </a:defRPr>
            </a:lvl6pPr>
            <a:lvl7pPr lvl="6" rtl="0" algn="ctr">
              <a:spcBef>
                <a:spcPts val="0"/>
              </a:spcBef>
              <a:spcAft>
                <a:spcPts val="0"/>
              </a:spcAft>
              <a:buClr>
                <a:srgbClr val="FFFFFF"/>
              </a:buClr>
              <a:buSzPts val="6000"/>
              <a:buNone/>
              <a:defRPr sz="6000">
                <a:solidFill>
                  <a:srgbClr val="FFFFFF"/>
                </a:solidFill>
              </a:defRPr>
            </a:lvl7pPr>
            <a:lvl8pPr lvl="7" rtl="0" algn="ctr">
              <a:spcBef>
                <a:spcPts val="0"/>
              </a:spcBef>
              <a:spcAft>
                <a:spcPts val="0"/>
              </a:spcAft>
              <a:buClr>
                <a:srgbClr val="FFFFFF"/>
              </a:buClr>
              <a:buSzPts val="6000"/>
              <a:buNone/>
              <a:defRPr sz="6000">
                <a:solidFill>
                  <a:srgbClr val="FFFFFF"/>
                </a:solidFill>
              </a:defRPr>
            </a:lvl8pPr>
            <a:lvl9pPr lvl="8" rtl="0" algn="ctr">
              <a:spcBef>
                <a:spcPts val="0"/>
              </a:spcBef>
              <a:spcAft>
                <a:spcPts val="0"/>
              </a:spcAft>
              <a:buClr>
                <a:srgbClr val="FFFFFF"/>
              </a:buClr>
              <a:buSzPts val="6000"/>
              <a:buNone/>
              <a:defRPr sz="6000">
                <a:solidFill>
                  <a:srgbClr val="FFFFFF"/>
                </a:solidFi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ubtitle">
  <p:cSld name="TITLE_1">
    <p:spTree>
      <p:nvGrpSpPr>
        <p:cNvPr id="16" name="Shape 16"/>
        <p:cNvGrpSpPr/>
        <p:nvPr/>
      </p:nvGrpSpPr>
      <p:grpSpPr>
        <a:xfrm>
          <a:off x="0" y="0"/>
          <a:ext cx="0" cy="0"/>
          <a:chOff x="0" y="0"/>
          <a:chExt cx="0" cy="0"/>
        </a:xfrm>
      </p:grpSpPr>
      <p:sp>
        <p:nvSpPr>
          <p:cNvPr id="17" name="Shape 17"/>
          <p:cNvSpPr txBox="1"/>
          <p:nvPr>
            <p:ph type="ctrTitle"/>
          </p:nvPr>
        </p:nvSpPr>
        <p:spPr>
          <a:xfrm>
            <a:off x="1650450" y="1830110"/>
            <a:ext cx="5843100" cy="1546500"/>
          </a:xfrm>
          <a:prstGeom prst="rect">
            <a:avLst/>
          </a:prstGeom>
        </p:spPr>
        <p:txBody>
          <a:bodyPr anchorCtr="0" anchor="b" bIns="91425" lIns="91425" spcFirstLastPara="1" rIns="91425" wrap="square" tIns="91425"/>
          <a:lstStyle>
            <a:lvl1pPr lvl="0" rtl="0" algn="ctr">
              <a:spcBef>
                <a:spcPts val="0"/>
              </a:spcBef>
              <a:spcAft>
                <a:spcPts val="0"/>
              </a:spcAft>
              <a:buSzPts val="4800"/>
              <a:buNone/>
              <a:defRPr sz="48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
        <p:nvSpPr>
          <p:cNvPr id="18" name="Shape 18"/>
          <p:cNvSpPr txBox="1"/>
          <p:nvPr>
            <p:ph idx="1" type="subTitle"/>
          </p:nvPr>
        </p:nvSpPr>
        <p:spPr>
          <a:xfrm>
            <a:off x="1650450" y="3505725"/>
            <a:ext cx="5843100" cy="1046400"/>
          </a:xfrm>
          <a:prstGeom prst="rect">
            <a:avLst/>
          </a:prstGeom>
        </p:spPr>
        <p:txBody>
          <a:bodyPr anchorCtr="0" anchor="t" bIns="91425" lIns="91425" spcFirstLastPara="1" rIns="91425" wrap="square" tIns="91425"/>
          <a:lstStyle>
            <a:lvl1pPr lvl="0" rtl="0" algn="ctr">
              <a:spcBef>
                <a:spcPts val="0"/>
              </a:spcBef>
              <a:spcAft>
                <a:spcPts val="0"/>
              </a:spcAft>
              <a:buClr>
                <a:srgbClr val="979CB8"/>
              </a:buClr>
              <a:buSzPts val="2400"/>
              <a:buNone/>
              <a:defRPr>
                <a:solidFill>
                  <a:srgbClr val="979CB8"/>
                </a:solidFill>
              </a:defRPr>
            </a:lvl1pPr>
            <a:lvl2pPr lvl="1" rtl="0" algn="ctr">
              <a:spcBef>
                <a:spcPts val="0"/>
              </a:spcBef>
              <a:spcAft>
                <a:spcPts val="0"/>
              </a:spcAft>
              <a:buClr>
                <a:srgbClr val="979CB8"/>
              </a:buClr>
              <a:buSzPts val="3000"/>
              <a:buNone/>
              <a:defRPr sz="3000">
                <a:solidFill>
                  <a:srgbClr val="979CB8"/>
                </a:solidFill>
              </a:defRPr>
            </a:lvl2pPr>
            <a:lvl3pPr lvl="2" rtl="0" algn="ctr">
              <a:spcBef>
                <a:spcPts val="0"/>
              </a:spcBef>
              <a:spcAft>
                <a:spcPts val="0"/>
              </a:spcAft>
              <a:buClr>
                <a:srgbClr val="979CB8"/>
              </a:buClr>
              <a:buSzPts val="3000"/>
              <a:buNone/>
              <a:defRPr sz="3000">
                <a:solidFill>
                  <a:srgbClr val="979CB8"/>
                </a:solidFill>
              </a:defRPr>
            </a:lvl3pPr>
            <a:lvl4pPr lvl="3" rtl="0" algn="ctr">
              <a:spcBef>
                <a:spcPts val="0"/>
              </a:spcBef>
              <a:spcAft>
                <a:spcPts val="0"/>
              </a:spcAft>
              <a:buClr>
                <a:srgbClr val="979CB8"/>
              </a:buClr>
              <a:buSzPts val="3000"/>
              <a:buNone/>
              <a:defRPr sz="3000">
                <a:solidFill>
                  <a:srgbClr val="979CB8"/>
                </a:solidFill>
              </a:defRPr>
            </a:lvl4pPr>
            <a:lvl5pPr lvl="4" rtl="0" algn="ctr">
              <a:spcBef>
                <a:spcPts val="0"/>
              </a:spcBef>
              <a:spcAft>
                <a:spcPts val="0"/>
              </a:spcAft>
              <a:buClr>
                <a:srgbClr val="979CB8"/>
              </a:buClr>
              <a:buSzPts val="3000"/>
              <a:buNone/>
              <a:defRPr sz="3000">
                <a:solidFill>
                  <a:srgbClr val="979CB8"/>
                </a:solidFill>
              </a:defRPr>
            </a:lvl5pPr>
            <a:lvl6pPr lvl="5" rtl="0" algn="ctr">
              <a:spcBef>
                <a:spcPts val="0"/>
              </a:spcBef>
              <a:spcAft>
                <a:spcPts val="0"/>
              </a:spcAft>
              <a:buClr>
                <a:srgbClr val="979CB8"/>
              </a:buClr>
              <a:buSzPts val="3000"/>
              <a:buNone/>
              <a:defRPr sz="3000">
                <a:solidFill>
                  <a:srgbClr val="979CB8"/>
                </a:solidFill>
              </a:defRPr>
            </a:lvl6pPr>
            <a:lvl7pPr lvl="6" rtl="0" algn="ctr">
              <a:spcBef>
                <a:spcPts val="0"/>
              </a:spcBef>
              <a:spcAft>
                <a:spcPts val="0"/>
              </a:spcAft>
              <a:buClr>
                <a:srgbClr val="979CB8"/>
              </a:buClr>
              <a:buSzPts val="3000"/>
              <a:buNone/>
              <a:defRPr sz="3000">
                <a:solidFill>
                  <a:srgbClr val="979CB8"/>
                </a:solidFill>
              </a:defRPr>
            </a:lvl7pPr>
            <a:lvl8pPr lvl="7" rtl="0" algn="ctr">
              <a:spcBef>
                <a:spcPts val="0"/>
              </a:spcBef>
              <a:spcAft>
                <a:spcPts val="0"/>
              </a:spcAft>
              <a:buClr>
                <a:srgbClr val="979CB8"/>
              </a:buClr>
              <a:buSzPts val="3000"/>
              <a:buNone/>
              <a:defRPr sz="3000">
                <a:solidFill>
                  <a:srgbClr val="979CB8"/>
                </a:solidFill>
              </a:defRPr>
            </a:lvl8pPr>
            <a:lvl9pPr lvl="8" rtl="0" algn="ctr">
              <a:spcBef>
                <a:spcPts val="0"/>
              </a:spcBef>
              <a:spcAft>
                <a:spcPts val="0"/>
              </a:spcAft>
              <a:buClr>
                <a:srgbClr val="979CB8"/>
              </a:buClr>
              <a:buSzPts val="3000"/>
              <a:buNone/>
              <a:defRPr sz="3000">
                <a:solidFill>
                  <a:srgbClr val="979CB8"/>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p:cSld name="TITLE_1_1">
    <p:spTree>
      <p:nvGrpSpPr>
        <p:cNvPr id="19" name="Shape 19"/>
        <p:cNvGrpSpPr/>
        <p:nvPr/>
      </p:nvGrpSpPr>
      <p:grpSpPr>
        <a:xfrm>
          <a:off x="0" y="0"/>
          <a:ext cx="0" cy="0"/>
          <a:chOff x="0" y="0"/>
          <a:chExt cx="0" cy="0"/>
        </a:xfrm>
      </p:grpSpPr>
      <p:sp>
        <p:nvSpPr>
          <p:cNvPr id="20" name="Shape 20"/>
          <p:cNvSpPr txBox="1"/>
          <p:nvPr>
            <p:ph idx="1" type="body"/>
          </p:nvPr>
        </p:nvSpPr>
        <p:spPr>
          <a:xfrm>
            <a:off x="1404600" y="2882400"/>
            <a:ext cx="6334800" cy="1093200"/>
          </a:xfrm>
          <a:prstGeom prst="rect">
            <a:avLst/>
          </a:prstGeom>
        </p:spPr>
        <p:txBody>
          <a:bodyPr anchorCtr="0" anchor="t" bIns="91425" lIns="91425" spcFirstLastPara="1" rIns="91425" wrap="square" tIns="91425"/>
          <a:lstStyle>
            <a:lvl1pPr indent="-419100" lvl="0" marL="457200" rtl="0" algn="ctr">
              <a:spcBef>
                <a:spcPts val="600"/>
              </a:spcBef>
              <a:spcAft>
                <a:spcPts val="0"/>
              </a:spcAft>
              <a:buSzPts val="3000"/>
              <a:buFont typeface="Shadows Into Light"/>
              <a:buChar char="▧"/>
              <a:defRPr sz="3000">
                <a:latin typeface="Shadows Into Light"/>
                <a:ea typeface="Shadows Into Light"/>
                <a:cs typeface="Shadows Into Light"/>
                <a:sym typeface="Shadows Into Light"/>
              </a:defRPr>
            </a:lvl1pPr>
            <a:lvl2pPr indent="-419100" lvl="1" marL="914400" rtl="0" algn="ctr">
              <a:spcBef>
                <a:spcPts val="0"/>
              </a:spcBef>
              <a:spcAft>
                <a:spcPts val="0"/>
              </a:spcAft>
              <a:buSzPts val="3000"/>
              <a:buFont typeface="Shadows Into Light"/>
              <a:buChar char="○"/>
              <a:defRPr sz="3000">
                <a:latin typeface="Shadows Into Light"/>
                <a:ea typeface="Shadows Into Light"/>
                <a:cs typeface="Shadows Into Light"/>
                <a:sym typeface="Shadows Into Light"/>
              </a:defRPr>
            </a:lvl2pPr>
            <a:lvl3pPr indent="-419100" lvl="2" marL="1371600" rtl="0" algn="ctr">
              <a:spcBef>
                <a:spcPts val="0"/>
              </a:spcBef>
              <a:spcAft>
                <a:spcPts val="0"/>
              </a:spcAft>
              <a:buSzPts val="3000"/>
              <a:buFont typeface="Shadows Into Light"/>
              <a:buChar char="■"/>
              <a:defRPr sz="3000">
                <a:latin typeface="Shadows Into Light"/>
                <a:ea typeface="Shadows Into Light"/>
                <a:cs typeface="Shadows Into Light"/>
                <a:sym typeface="Shadows Into Light"/>
              </a:defRPr>
            </a:lvl3pPr>
            <a:lvl4pPr indent="-419100" lvl="3" marL="1828800" rtl="0" algn="ctr">
              <a:spcBef>
                <a:spcPts val="0"/>
              </a:spcBef>
              <a:spcAft>
                <a:spcPts val="0"/>
              </a:spcAft>
              <a:buSzPts val="3000"/>
              <a:buFont typeface="Shadows Into Light"/>
              <a:buChar char="●"/>
              <a:defRPr sz="3000">
                <a:latin typeface="Shadows Into Light"/>
                <a:ea typeface="Shadows Into Light"/>
                <a:cs typeface="Shadows Into Light"/>
                <a:sym typeface="Shadows Into Light"/>
              </a:defRPr>
            </a:lvl4pPr>
            <a:lvl5pPr indent="-419100" lvl="4" marL="2286000" rtl="0" algn="ctr">
              <a:spcBef>
                <a:spcPts val="0"/>
              </a:spcBef>
              <a:spcAft>
                <a:spcPts val="0"/>
              </a:spcAft>
              <a:buSzPts val="3000"/>
              <a:buFont typeface="Shadows Into Light"/>
              <a:buChar char="○"/>
              <a:defRPr sz="3000">
                <a:latin typeface="Shadows Into Light"/>
                <a:ea typeface="Shadows Into Light"/>
                <a:cs typeface="Shadows Into Light"/>
                <a:sym typeface="Shadows Into Light"/>
              </a:defRPr>
            </a:lvl5pPr>
            <a:lvl6pPr indent="-419100" lvl="5" marL="2743200" rtl="0" algn="ctr">
              <a:spcBef>
                <a:spcPts val="0"/>
              </a:spcBef>
              <a:spcAft>
                <a:spcPts val="0"/>
              </a:spcAft>
              <a:buSzPts val="3000"/>
              <a:buFont typeface="Shadows Into Light"/>
              <a:buChar char="■"/>
              <a:defRPr sz="3000">
                <a:latin typeface="Shadows Into Light"/>
                <a:ea typeface="Shadows Into Light"/>
                <a:cs typeface="Shadows Into Light"/>
                <a:sym typeface="Shadows Into Light"/>
              </a:defRPr>
            </a:lvl6pPr>
            <a:lvl7pPr indent="-419100" lvl="6" marL="3200400" rtl="0" algn="ctr">
              <a:spcBef>
                <a:spcPts val="0"/>
              </a:spcBef>
              <a:spcAft>
                <a:spcPts val="0"/>
              </a:spcAft>
              <a:buSzPts val="3000"/>
              <a:buFont typeface="Shadows Into Light"/>
              <a:buChar char="●"/>
              <a:defRPr sz="3000">
                <a:latin typeface="Shadows Into Light"/>
                <a:ea typeface="Shadows Into Light"/>
                <a:cs typeface="Shadows Into Light"/>
                <a:sym typeface="Shadows Into Light"/>
              </a:defRPr>
            </a:lvl7pPr>
            <a:lvl8pPr indent="-419100" lvl="7" marL="3657600" rtl="0" algn="ctr">
              <a:spcBef>
                <a:spcPts val="0"/>
              </a:spcBef>
              <a:spcAft>
                <a:spcPts val="0"/>
              </a:spcAft>
              <a:buSzPts val="3000"/>
              <a:buFont typeface="Shadows Into Light"/>
              <a:buChar char="○"/>
              <a:defRPr sz="3000">
                <a:latin typeface="Shadows Into Light"/>
                <a:ea typeface="Shadows Into Light"/>
                <a:cs typeface="Shadows Into Light"/>
                <a:sym typeface="Shadows Into Light"/>
              </a:defRPr>
            </a:lvl8pPr>
            <a:lvl9pPr indent="-419100" lvl="8" marL="4114800" algn="ctr">
              <a:spcBef>
                <a:spcPts val="0"/>
              </a:spcBef>
              <a:spcAft>
                <a:spcPts val="0"/>
              </a:spcAft>
              <a:buSzPts val="3000"/>
              <a:buFont typeface="Shadows Into Light"/>
              <a:buChar char="■"/>
              <a:defRPr sz="3000">
                <a:latin typeface="Shadows Into Light"/>
                <a:ea typeface="Shadows Into Light"/>
                <a:cs typeface="Shadows Into Light"/>
                <a:sym typeface="Shadows Into Light"/>
              </a:defRPr>
            </a:lvl9pPr>
          </a:lstStyle>
          <a:p/>
        </p:txBody>
      </p:sp>
      <p:sp>
        <p:nvSpPr>
          <p:cNvPr id="21" name="Shape 21"/>
          <p:cNvSpPr txBox="1"/>
          <p:nvPr/>
        </p:nvSpPr>
        <p:spPr>
          <a:xfrm>
            <a:off x="3593400" y="1651425"/>
            <a:ext cx="1957200" cy="871500"/>
          </a:xfrm>
          <a:prstGeom prst="rect">
            <a:avLst/>
          </a:prstGeom>
          <a:noFill/>
          <a:ln>
            <a:noFill/>
          </a:ln>
        </p:spPr>
        <p:txBody>
          <a:bodyPr anchorCtr="0" anchor="t" bIns="91425" lIns="91425" spcFirstLastPara="1" rIns="91425" wrap="square" tIns="91425">
            <a:noAutofit/>
          </a:bodyPr>
          <a:lstStyle/>
          <a:p>
            <a:pPr indent="0" lvl="0" marL="0" algn="ctr">
              <a:spcBef>
                <a:spcPts val="0"/>
              </a:spcBef>
              <a:spcAft>
                <a:spcPts val="0"/>
              </a:spcAft>
              <a:buNone/>
            </a:pPr>
            <a:r>
              <a:rPr lang="en" sz="9600">
                <a:solidFill>
                  <a:srgbClr val="979CB8"/>
                </a:solidFill>
                <a:latin typeface="Varela Round"/>
                <a:ea typeface="Varela Round"/>
                <a:cs typeface="Varela Round"/>
                <a:sym typeface="Varela Round"/>
              </a:rPr>
              <a:t>“</a:t>
            </a:r>
            <a:endParaRPr sz="9600">
              <a:solidFill>
                <a:srgbClr val="979CB8"/>
              </a:solidFill>
              <a:latin typeface="Varela Round"/>
              <a:ea typeface="Varela Round"/>
              <a:cs typeface="Varela Round"/>
              <a:sym typeface="Varela Round"/>
            </a:endParaRPr>
          </a:p>
        </p:txBody>
      </p:sp>
      <p:sp>
        <p:nvSpPr>
          <p:cNvPr id="22" name="Shape 22"/>
          <p:cNvSpPr/>
          <p:nvPr/>
        </p:nvSpPr>
        <p:spPr>
          <a:xfrm>
            <a:off x="3950607" y="1571221"/>
            <a:ext cx="1308410" cy="1159079"/>
          </a:xfrm>
          <a:custGeom>
            <a:pathLst>
              <a:path extrusionOk="0" h="52447" w="59251">
                <a:moveTo>
                  <a:pt x="31417" y="954"/>
                </a:moveTo>
                <a:cubicBezTo>
                  <a:pt x="25372" y="537"/>
                  <a:pt x="17283" y="-1744"/>
                  <a:pt x="13340" y="2856"/>
                </a:cubicBezTo>
                <a:cubicBezTo>
                  <a:pt x="3771" y="14019"/>
                  <a:pt x="374" y="37628"/>
                  <a:pt x="11755" y="46938"/>
                </a:cubicBezTo>
                <a:cubicBezTo>
                  <a:pt x="19208" y="53034"/>
                  <a:pt x="30839" y="53180"/>
                  <a:pt x="40297" y="51378"/>
                </a:cubicBezTo>
                <a:cubicBezTo>
                  <a:pt x="46481" y="50200"/>
                  <a:pt x="49934" y="42779"/>
                  <a:pt x="52665" y="37107"/>
                </a:cubicBezTo>
                <a:cubicBezTo>
                  <a:pt x="55247" y="31745"/>
                  <a:pt x="60979" y="25793"/>
                  <a:pt x="58690" y="20299"/>
                </a:cubicBezTo>
                <a:cubicBezTo>
                  <a:pt x="57279" y="16912"/>
                  <a:pt x="53473" y="15077"/>
                  <a:pt x="50445" y="13005"/>
                </a:cubicBezTo>
                <a:cubicBezTo>
                  <a:pt x="41918" y="7171"/>
                  <a:pt x="31006" y="-916"/>
                  <a:pt x="21269" y="2539"/>
                </a:cubicBezTo>
                <a:cubicBezTo>
                  <a:pt x="13737" y="5212"/>
                  <a:pt x="5208" y="9706"/>
                  <a:pt x="2241" y="17127"/>
                </a:cubicBezTo>
                <a:cubicBezTo>
                  <a:pt x="-1025" y="25295"/>
                  <a:pt x="-738" y="36131"/>
                  <a:pt x="4144" y="43449"/>
                </a:cubicBezTo>
              </a:path>
            </a:pathLst>
          </a:custGeom>
          <a:noFill/>
          <a:ln cap="flat" cmpd="sng" w="9525">
            <a:solidFill>
              <a:srgbClr val="979CB8"/>
            </a:solidFill>
            <a:prstDash val="solid"/>
            <a:round/>
            <a:headEnd len="med" w="med" type="none"/>
            <a:tailEnd len="med" w="med" type="none"/>
          </a:ln>
        </p:spPr>
      </p:sp>
      <p:sp>
        <p:nvSpPr>
          <p:cNvPr id="23" name="Shape 23"/>
          <p:cNvSpPr/>
          <p:nvPr/>
        </p:nvSpPr>
        <p:spPr>
          <a:xfrm>
            <a:off x="3874668" y="1485125"/>
            <a:ext cx="1394664" cy="1302552"/>
          </a:xfrm>
          <a:custGeom>
            <a:pathLst>
              <a:path extrusionOk="0" h="58939" w="63157">
                <a:moveTo>
                  <a:pt x="20826" y="0"/>
                </a:moveTo>
                <a:cubicBezTo>
                  <a:pt x="13566" y="0"/>
                  <a:pt x="6296" y="7516"/>
                  <a:pt x="4652" y="14588"/>
                </a:cubicBezTo>
                <a:cubicBezTo>
                  <a:pt x="2364" y="24428"/>
                  <a:pt x="5707" y="35897"/>
                  <a:pt x="11629" y="44082"/>
                </a:cubicBezTo>
                <a:cubicBezTo>
                  <a:pt x="17782" y="52587"/>
                  <a:pt x="29173" y="60332"/>
                  <a:pt x="39537" y="58670"/>
                </a:cubicBezTo>
                <a:cubicBezTo>
                  <a:pt x="49203" y="57120"/>
                  <a:pt x="49748" y="56659"/>
                  <a:pt x="57296" y="50424"/>
                </a:cubicBezTo>
                <a:cubicBezTo>
                  <a:pt x="62556" y="46079"/>
                  <a:pt x="64679" y="36600"/>
                  <a:pt x="61736" y="30445"/>
                </a:cubicBezTo>
                <a:cubicBezTo>
                  <a:pt x="58298" y="23257"/>
                  <a:pt x="56273" y="24644"/>
                  <a:pt x="50954" y="18711"/>
                </a:cubicBezTo>
                <a:cubicBezTo>
                  <a:pt x="47260" y="14591"/>
                  <a:pt x="44103" y="9185"/>
                  <a:pt x="38903" y="7294"/>
                </a:cubicBezTo>
                <a:cubicBezTo>
                  <a:pt x="33439" y="5307"/>
                  <a:pt x="26891" y="5218"/>
                  <a:pt x="21460" y="7294"/>
                </a:cubicBezTo>
                <a:cubicBezTo>
                  <a:pt x="9149" y="12001"/>
                  <a:pt x="-3826" y="29029"/>
                  <a:pt x="1164" y="41228"/>
                </a:cubicBezTo>
                <a:cubicBezTo>
                  <a:pt x="8128" y="58254"/>
                  <a:pt x="49341" y="57602"/>
                  <a:pt x="56345" y="40593"/>
                </a:cubicBezTo>
                <a:cubicBezTo>
                  <a:pt x="58882" y="34432"/>
                  <a:pt x="60567" y="26229"/>
                  <a:pt x="56979" y="20614"/>
                </a:cubicBezTo>
                <a:cubicBezTo>
                  <a:pt x="53070" y="14496"/>
                  <a:pt x="47109" y="9628"/>
                  <a:pt x="40806" y="6026"/>
                </a:cubicBezTo>
                <a:cubicBezTo>
                  <a:pt x="32309" y="1170"/>
                  <a:pt x="17818" y="3588"/>
                  <a:pt x="11946" y="11417"/>
                </a:cubicBezTo>
              </a:path>
            </a:pathLst>
          </a:custGeom>
          <a:noFill/>
          <a:ln cap="flat" cmpd="sng" w="9525">
            <a:solidFill>
              <a:srgbClr val="979CB8"/>
            </a:solidFill>
            <a:prstDash val="solid"/>
            <a:round/>
            <a:headEnd len="med" w="med" type="none"/>
            <a:tailEnd len="med" w="med" type="none"/>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1 column" type="tx">
  <p:cSld name="TITLE_AND_BODY">
    <p:spTree>
      <p:nvGrpSpPr>
        <p:cNvPr id="24" name="Shape 24"/>
        <p:cNvGrpSpPr/>
        <p:nvPr/>
      </p:nvGrpSpPr>
      <p:grpSpPr>
        <a:xfrm>
          <a:off x="0" y="0"/>
          <a:ext cx="0" cy="0"/>
          <a:chOff x="0" y="0"/>
          <a:chExt cx="0" cy="0"/>
        </a:xfrm>
      </p:grpSpPr>
      <p:sp>
        <p:nvSpPr>
          <p:cNvPr id="25" name="Shape 25"/>
          <p:cNvSpPr txBox="1"/>
          <p:nvPr>
            <p:ph type="title"/>
          </p:nvPr>
        </p:nvSpPr>
        <p:spPr>
          <a:xfrm>
            <a:off x="1027950" y="689775"/>
            <a:ext cx="7088100" cy="910500"/>
          </a:xfrm>
          <a:prstGeom prst="rect">
            <a:avLst/>
          </a:prstGeom>
        </p:spPr>
        <p:txBody>
          <a:bodyPr anchorCtr="0" anchor="b" bIns="91425" lIns="91425" spcFirstLastPara="1" rIns="91425" wrap="square" tIns="91425"/>
          <a:lstStyle>
            <a:lvl1pPr lvl="0">
              <a:spcBef>
                <a:spcPts val="0"/>
              </a:spcBef>
              <a:spcAft>
                <a:spcPts val="0"/>
              </a:spcAft>
              <a:buClr>
                <a:srgbClr val="979CB8"/>
              </a:buClr>
              <a:buSzPts val="3000"/>
              <a:buNone/>
              <a:defRPr>
                <a:solidFill>
                  <a:srgbClr val="979CB8"/>
                </a:solidFill>
              </a:defRPr>
            </a:lvl1pPr>
            <a:lvl2pPr lvl="1">
              <a:spcBef>
                <a:spcPts val="0"/>
              </a:spcBef>
              <a:spcAft>
                <a:spcPts val="0"/>
              </a:spcAft>
              <a:buClr>
                <a:srgbClr val="979CB8"/>
              </a:buClr>
              <a:buSzPts val="3000"/>
              <a:buNone/>
              <a:defRPr>
                <a:solidFill>
                  <a:srgbClr val="979CB8"/>
                </a:solidFill>
              </a:defRPr>
            </a:lvl2pPr>
            <a:lvl3pPr lvl="2">
              <a:spcBef>
                <a:spcPts val="0"/>
              </a:spcBef>
              <a:spcAft>
                <a:spcPts val="0"/>
              </a:spcAft>
              <a:buClr>
                <a:srgbClr val="979CB8"/>
              </a:buClr>
              <a:buSzPts val="3000"/>
              <a:buNone/>
              <a:defRPr>
                <a:solidFill>
                  <a:srgbClr val="979CB8"/>
                </a:solidFill>
              </a:defRPr>
            </a:lvl3pPr>
            <a:lvl4pPr lvl="3">
              <a:spcBef>
                <a:spcPts val="0"/>
              </a:spcBef>
              <a:spcAft>
                <a:spcPts val="0"/>
              </a:spcAft>
              <a:buClr>
                <a:srgbClr val="979CB8"/>
              </a:buClr>
              <a:buSzPts val="3000"/>
              <a:buNone/>
              <a:defRPr>
                <a:solidFill>
                  <a:srgbClr val="979CB8"/>
                </a:solidFill>
              </a:defRPr>
            </a:lvl4pPr>
            <a:lvl5pPr lvl="4">
              <a:spcBef>
                <a:spcPts val="0"/>
              </a:spcBef>
              <a:spcAft>
                <a:spcPts val="0"/>
              </a:spcAft>
              <a:buClr>
                <a:srgbClr val="979CB8"/>
              </a:buClr>
              <a:buSzPts val="3000"/>
              <a:buNone/>
              <a:defRPr>
                <a:solidFill>
                  <a:srgbClr val="979CB8"/>
                </a:solidFill>
              </a:defRPr>
            </a:lvl5pPr>
            <a:lvl6pPr lvl="5">
              <a:spcBef>
                <a:spcPts val="0"/>
              </a:spcBef>
              <a:spcAft>
                <a:spcPts val="0"/>
              </a:spcAft>
              <a:buClr>
                <a:srgbClr val="979CB8"/>
              </a:buClr>
              <a:buSzPts val="3000"/>
              <a:buNone/>
              <a:defRPr>
                <a:solidFill>
                  <a:srgbClr val="979CB8"/>
                </a:solidFill>
              </a:defRPr>
            </a:lvl6pPr>
            <a:lvl7pPr lvl="6">
              <a:spcBef>
                <a:spcPts val="0"/>
              </a:spcBef>
              <a:spcAft>
                <a:spcPts val="0"/>
              </a:spcAft>
              <a:buClr>
                <a:srgbClr val="979CB8"/>
              </a:buClr>
              <a:buSzPts val="3000"/>
              <a:buNone/>
              <a:defRPr>
                <a:solidFill>
                  <a:srgbClr val="979CB8"/>
                </a:solidFill>
              </a:defRPr>
            </a:lvl7pPr>
            <a:lvl8pPr lvl="7">
              <a:spcBef>
                <a:spcPts val="0"/>
              </a:spcBef>
              <a:spcAft>
                <a:spcPts val="0"/>
              </a:spcAft>
              <a:buClr>
                <a:srgbClr val="979CB8"/>
              </a:buClr>
              <a:buSzPts val="3000"/>
              <a:buNone/>
              <a:defRPr>
                <a:solidFill>
                  <a:srgbClr val="979CB8"/>
                </a:solidFill>
              </a:defRPr>
            </a:lvl8pPr>
            <a:lvl9pPr lvl="8">
              <a:spcBef>
                <a:spcPts val="0"/>
              </a:spcBef>
              <a:spcAft>
                <a:spcPts val="0"/>
              </a:spcAft>
              <a:buClr>
                <a:srgbClr val="979CB8"/>
              </a:buClr>
              <a:buSzPts val="3000"/>
              <a:buNone/>
              <a:defRPr>
                <a:solidFill>
                  <a:srgbClr val="979CB8"/>
                </a:solidFill>
              </a:defRPr>
            </a:lvl9pPr>
          </a:lstStyle>
          <a:p/>
        </p:txBody>
      </p:sp>
      <p:sp>
        <p:nvSpPr>
          <p:cNvPr id="26" name="Shape 26"/>
          <p:cNvSpPr txBox="1"/>
          <p:nvPr>
            <p:ph idx="1" type="body"/>
          </p:nvPr>
        </p:nvSpPr>
        <p:spPr>
          <a:xfrm>
            <a:off x="1070325" y="1918650"/>
            <a:ext cx="7056300" cy="4083000"/>
          </a:xfrm>
          <a:prstGeom prst="rect">
            <a:avLst/>
          </a:prstGeom>
        </p:spPr>
        <p:txBody>
          <a:bodyPr anchorCtr="0" anchor="t" bIns="91425" lIns="91425" spcFirstLastPara="1" rIns="91425" wrap="square" tIns="91425"/>
          <a:lstStyle>
            <a:lvl1pPr indent="-381000" lvl="0" marL="457200">
              <a:spcBef>
                <a:spcPts val="600"/>
              </a:spcBef>
              <a:spcAft>
                <a:spcPts val="0"/>
              </a:spcAft>
              <a:buSzPts val="24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27" name="Shape 27"/>
          <p:cNvSpPr/>
          <p:nvPr/>
        </p:nvSpPr>
        <p:spPr>
          <a:xfrm>
            <a:off x="3120675" y="1533250"/>
            <a:ext cx="3060325" cy="15325"/>
          </a:xfrm>
          <a:custGeom>
            <a:pathLst>
              <a:path extrusionOk="0" h="613" w="122413">
                <a:moveTo>
                  <a:pt x="0" y="317"/>
                </a:moveTo>
                <a:cubicBezTo>
                  <a:pt x="40797" y="1117"/>
                  <a:pt x="81609" y="0"/>
                  <a:pt x="122413" y="0"/>
                </a:cubicBezTo>
              </a:path>
            </a:pathLst>
          </a:custGeom>
          <a:noFill/>
          <a:ln cap="flat" cmpd="sng" w="9525">
            <a:solidFill>
              <a:srgbClr val="979CB8"/>
            </a:solidFill>
            <a:prstDash val="solid"/>
            <a:round/>
            <a:headEnd len="med" w="med" type="none"/>
            <a:tailEnd len="med" w="med" type="none"/>
          </a:ln>
        </p:spPr>
      </p:sp>
      <p:sp>
        <p:nvSpPr>
          <p:cNvPr id="28" name="Shape 28"/>
          <p:cNvSpPr/>
          <p:nvPr/>
        </p:nvSpPr>
        <p:spPr>
          <a:xfrm>
            <a:off x="3068250" y="1577725"/>
            <a:ext cx="3226850" cy="15875"/>
          </a:xfrm>
          <a:custGeom>
            <a:pathLst>
              <a:path extrusionOk="0" h="635" w="129074">
                <a:moveTo>
                  <a:pt x="0" y="0"/>
                </a:moveTo>
                <a:cubicBezTo>
                  <a:pt x="43025" y="0"/>
                  <a:pt x="86049" y="635"/>
                  <a:pt x="129074" y="635"/>
                </a:cubicBezTo>
              </a:path>
            </a:pathLst>
          </a:custGeom>
          <a:noFill/>
          <a:ln cap="flat" cmpd="sng" w="9525">
            <a:solidFill>
              <a:srgbClr val="979CB8"/>
            </a:solidFill>
            <a:prstDash val="solid"/>
            <a:round/>
            <a:headEnd len="med" w="med" type="none"/>
            <a:tailEnd len="med" w="med" type="none"/>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2 columns" type="twoColTx">
  <p:cSld name="TITLE_AND_TWO_COLUMNS">
    <p:spTree>
      <p:nvGrpSpPr>
        <p:cNvPr id="29" name="Shape 29"/>
        <p:cNvGrpSpPr/>
        <p:nvPr/>
      </p:nvGrpSpPr>
      <p:grpSpPr>
        <a:xfrm>
          <a:off x="0" y="0"/>
          <a:ext cx="0" cy="0"/>
          <a:chOff x="0" y="0"/>
          <a:chExt cx="0" cy="0"/>
        </a:xfrm>
      </p:grpSpPr>
      <p:sp>
        <p:nvSpPr>
          <p:cNvPr id="30" name="Shape 30"/>
          <p:cNvSpPr txBox="1"/>
          <p:nvPr>
            <p:ph idx="1" type="body"/>
          </p:nvPr>
        </p:nvSpPr>
        <p:spPr>
          <a:xfrm>
            <a:off x="1109975" y="1831450"/>
            <a:ext cx="3266400" cy="4114800"/>
          </a:xfrm>
          <a:prstGeom prst="rect">
            <a:avLst/>
          </a:prstGeom>
        </p:spPr>
        <p:txBody>
          <a:bodyPr anchorCtr="0" anchor="t" bIns="91425" lIns="91425" spcFirstLastPara="1" rIns="91425" wrap="square" tIns="91425"/>
          <a:lstStyle>
            <a:lvl1pPr indent="-342900" lvl="0" marL="457200">
              <a:spcBef>
                <a:spcPts val="600"/>
              </a:spcBef>
              <a:spcAft>
                <a:spcPts val="0"/>
              </a:spcAft>
              <a:buSzPts val="1800"/>
              <a:buChar char="▧"/>
              <a:defRPr sz="1800"/>
            </a:lvl1pPr>
            <a:lvl2pPr indent="-342900" lvl="1" marL="914400">
              <a:spcBef>
                <a:spcPts val="0"/>
              </a:spcBef>
              <a:spcAft>
                <a:spcPts val="0"/>
              </a:spcAft>
              <a:buSzPts val="1800"/>
              <a:buChar char="○"/>
              <a:defRPr sz="1800"/>
            </a:lvl2pPr>
            <a:lvl3pPr indent="-342900" lvl="2" marL="1371600">
              <a:spcBef>
                <a:spcPts val="0"/>
              </a:spcBef>
              <a:spcAft>
                <a:spcPts val="0"/>
              </a:spcAft>
              <a:buSzPts val="1800"/>
              <a:buChar char="■"/>
              <a:defRPr sz="1800"/>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1" name="Shape 31"/>
          <p:cNvSpPr txBox="1"/>
          <p:nvPr>
            <p:ph idx="2" type="body"/>
          </p:nvPr>
        </p:nvSpPr>
        <p:spPr>
          <a:xfrm>
            <a:off x="4915550" y="1831450"/>
            <a:ext cx="3155400" cy="4114800"/>
          </a:xfrm>
          <a:prstGeom prst="rect">
            <a:avLst/>
          </a:prstGeom>
        </p:spPr>
        <p:txBody>
          <a:bodyPr anchorCtr="0" anchor="t" bIns="91425" lIns="91425" spcFirstLastPara="1" rIns="91425" wrap="square" tIns="91425"/>
          <a:lstStyle>
            <a:lvl1pPr indent="-342900" lvl="0" marL="457200">
              <a:spcBef>
                <a:spcPts val="600"/>
              </a:spcBef>
              <a:spcAft>
                <a:spcPts val="0"/>
              </a:spcAft>
              <a:buSzPts val="1800"/>
              <a:buChar char="▧"/>
              <a:defRPr sz="1800"/>
            </a:lvl1pPr>
            <a:lvl2pPr indent="-342900" lvl="1" marL="914400">
              <a:spcBef>
                <a:spcPts val="0"/>
              </a:spcBef>
              <a:spcAft>
                <a:spcPts val="0"/>
              </a:spcAft>
              <a:buSzPts val="1800"/>
              <a:buChar char="○"/>
              <a:defRPr sz="1800"/>
            </a:lvl2pPr>
            <a:lvl3pPr indent="-342900" lvl="2" marL="1371600">
              <a:spcBef>
                <a:spcPts val="0"/>
              </a:spcBef>
              <a:spcAft>
                <a:spcPts val="0"/>
              </a:spcAft>
              <a:buSzPts val="1800"/>
              <a:buChar char="■"/>
              <a:defRPr sz="1800"/>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2" name="Shape 32"/>
          <p:cNvSpPr txBox="1"/>
          <p:nvPr>
            <p:ph type="title"/>
          </p:nvPr>
        </p:nvSpPr>
        <p:spPr>
          <a:xfrm>
            <a:off x="1027950" y="689775"/>
            <a:ext cx="7088100" cy="910500"/>
          </a:xfrm>
          <a:prstGeom prst="rect">
            <a:avLst/>
          </a:prstGeom>
        </p:spPr>
        <p:txBody>
          <a:bodyPr anchorCtr="0" anchor="b" bIns="91425" lIns="91425" spcFirstLastPara="1" rIns="91425" wrap="square" tIns="91425"/>
          <a:lstStyle>
            <a:lvl1pPr lvl="0" rtl="0">
              <a:spcBef>
                <a:spcPts val="0"/>
              </a:spcBef>
              <a:spcAft>
                <a:spcPts val="0"/>
              </a:spcAft>
              <a:buClr>
                <a:srgbClr val="979CB8"/>
              </a:buClr>
              <a:buSzPts val="3000"/>
              <a:buNone/>
              <a:defRPr>
                <a:solidFill>
                  <a:srgbClr val="979CB8"/>
                </a:solidFill>
              </a:defRPr>
            </a:lvl1pPr>
            <a:lvl2pPr lvl="1" rtl="0">
              <a:spcBef>
                <a:spcPts val="0"/>
              </a:spcBef>
              <a:spcAft>
                <a:spcPts val="0"/>
              </a:spcAft>
              <a:buClr>
                <a:srgbClr val="979CB8"/>
              </a:buClr>
              <a:buSzPts val="3000"/>
              <a:buNone/>
              <a:defRPr>
                <a:solidFill>
                  <a:srgbClr val="979CB8"/>
                </a:solidFill>
              </a:defRPr>
            </a:lvl2pPr>
            <a:lvl3pPr lvl="2" rtl="0">
              <a:spcBef>
                <a:spcPts val="0"/>
              </a:spcBef>
              <a:spcAft>
                <a:spcPts val="0"/>
              </a:spcAft>
              <a:buClr>
                <a:srgbClr val="979CB8"/>
              </a:buClr>
              <a:buSzPts val="3000"/>
              <a:buNone/>
              <a:defRPr>
                <a:solidFill>
                  <a:srgbClr val="979CB8"/>
                </a:solidFill>
              </a:defRPr>
            </a:lvl3pPr>
            <a:lvl4pPr lvl="3" rtl="0">
              <a:spcBef>
                <a:spcPts val="0"/>
              </a:spcBef>
              <a:spcAft>
                <a:spcPts val="0"/>
              </a:spcAft>
              <a:buClr>
                <a:srgbClr val="979CB8"/>
              </a:buClr>
              <a:buSzPts val="3000"/>
              <a:buNone/>
              <a:defRPr>
                <a:solidFill>
                  <a:srgbClr val="979CB8"/>
                </a:solidFill>
              </a:defRPr>
            </a:lvl4pPr>
            <a:lvl5pPr lvl="4" rtl="0">
              <a:spcBef>
                <a:spcPts val="0"/>
              </a:spcBef>
              <a:spcAft>
                <a:spcPts val="0"/>
              </a:spcAft>
              <a:buClr>
                <a:srgbClr val="979CB8"/>
              </a:buClr>
              <a:buSzPts val="3000"/>
              <a:buNone/>
              <a:defRPr>
                <a:solidFill>
                  <a:srgbClr val="979CB8"/>
                </a:solidFill>
              </a:defRPr>
            </a:lvl5pPr>
            <a:lvl6pPr lvl="5" rtl="0">
              <a:spcBef>
                <a:spcPts val="0"/>
              </a:spcBef>
              <a:spcAft>
                <a:spcPts val="0"/>
              </a:spcAft>
              <a:buClr>
                <a:srgbClr val="979CB8"/>
              </a:buClr>
              <a:buSzPts val="3000"/>
              <a:buNone/>
              <a:defRPr>
                <a:solidFill>
                  <a:srgbClr val="979CB8"/>
                </a:solidFill>
              </a:defRPr>
            </a:lvl6pPr>
            <a:lvl7pPr lvl="6" rtl="0">
              <a:spcBef>
                <a:spcPts val="0"/>
              </a:spcBef>
              <a:spcAft>
                <a:spcPts val="0"/>
              </a:spcAft>
              <a:buClr>
                <a:srgbClr val="979CB8"/>
              </a:buClr>
              <a:buSzPts val="3000"/>
              <a:buNone/>
              <a:defRPr>
                <a:solidFill>
                  <a:srgbClr val="979CB8"/>
                </a:solidFill>
              </a:defRPr>
            </a:lvl7pPr>
            <a:lvl8pPr lvl="7" rtl="0">
              <a:spcBef>
                <a:spcPts val="0"/>
              </a:spcBef>
              <a:spcAft>
                <a:spcPts val="0"/>
              </a:spcAft>
              <a:buClr>
                <a:srgbClr val="979CB8"/>
              </a:buClr>
              <a:buSzPts val="3000"/>
              <a:buNone/>
              <a:defRPr>
                <a:solidFill>
                  <a:srgbClr val="979CB8"/>
                </a:solidFill>
              </a:defRPr>
            </a:lvl8pPr>
            <a:lvl9pPr lvl="8" rtl="0">
              <a:spcBef>
                <a:spcPts val="0"/>
              </a:spcBef>
              <a:spcAft>
                <a:spcPts val="0"/>
              </a:spcAft>
              <a:buClr>
                <a:srgbClr val="979CB8"/>
              </a:buClr>
              <a:buSzPts val="3000"/>
              <a:buNone/>
              <a:defRPr>
                <a:solidFill>
                  <a:srgbClr val="979CB8"/>
                </a:solidFill>
              </a:defRPr>
            </a:lvl9pPr>
          </a:lstStyle>
          <a:p/>
        </p:txBody>
      </p:sp>
      <p:sp>
        <p:nvSpPr>
          <p:cNvPr id="33" name="Shape 33"/>
          <p:cNvSpPr/>
          <p:nvPr/>
        </p:nvSpPr>
        <p:spPr>
          <a:xfrm>
            <a:off x="3120675" y="1533250"/>
            <a:ext cx="3060325" cy="15325"/>
          </a:xfrm>
          <a:custGeom>
            <a:pathLst>
              <a:path extrusionOk="0" h="613" w="122413">
                <a:moveTo>
                  <a:pt x="0" y="317"/>
                </a:moveTo>
                <a:cubicBezTo>
                  <a:pt x="40797" y="1117"/>
                  <a:pt x="81609" y="0"/>
                  <a:pt x="122413" y="0"/>
                </a:cubicBezTo>
              </a:path>
            </a:pathLst>
          </a:custGeom>
          <a:noFill/>
          <a:ln cap="flat" cmpd="sng" w="9525">
            <a:solidFill>
              <a:srgbClr val="979CB8"/>
            </a:solidFill>
            <a:prstDash val="solid"/>
            <a:round/>
            <a:headEnd len="med" w="med" type="none"/>
            <a:tailEnd len="med" w="med" type="none"/>
          </a:ln>
        </p:spPr>
      </p:sp>
      <p:sp>
        <p:nvSpPr>
          <p:cNvPr id="34" name="Shape 34"/>
          <p:cNvSpPr/>
          <p:nvPr/>
        </p:nvSpPr>
        <p:spPr>
          <a:xfrm>
            <a:off x="3068250" y="1577725"/>
            <a:ext cx="3226850" cy="15875"/>
          </a:xfrm>
          <a:custGeom>
            <a:pathLst>
              <a:path extrusionOk="0" h="635" w="129074">
                <a:moveTo>
                  <a:pt x="0" y="0"/>
                </a:moveTo>
                <a:cubicBezTo>
                  <a:pt x="43025" y="0"/>
                  <a:pt x="86049" y="635"/>
                  <a:pt x="129074" y="635"/>
                </a:cubicBezTo>
              </a:path>
            </a:pathLst>
          </a:custGeom>
          <a:noFill/>
          <a:ln cap="flat" cmpd="sng" w="9525">
            <a:solidFill>
              <a:srgbClr val="979CB8"/>
            </a:solidFill>
            <a:prstDash val="solid"/>
            <a:round/>
            <a:headEnd len="med" w="med" type="none"/>
            <a:tailEnd len="med" w="med" type="none"/>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3 columns">
  <p:cSld name="TITLE_AND_TWO_COLUMNS_1">
    <p:spTree>
      <p:nvGrpSpPr>
        <p:cNvPr id="35" name="Shape 35"/>
        <p:cNvGrpSpPr/>
        <p:nvPr/>
      </p:nvGrpSpPr>
      <p:grpSpPr>
        <a:xfrm>
          <a:off x="0" y="0"/>
          <a:ext cx="0" cy="0"/>
          <a:chOff x="0" y="0"/>
          <a:chExt cx="0" cy="0"/>
        </a:xfrm>
      </p:grpSpPr>
      <p:sp>
        <p:nvSpPr>
          <p:cNvPr id="36" name="Shape 36"/>
          <p:cNvSpPr txBox="1"/>
          <p:nvPr>
            <p:ph idx="1" type="body"/>
          </p:nvPr>
        </p:nvSpPr>
        <p:spPr>
          <a:xfrm>
            <a:off x="1014825" y="1902800"/>
            <a:ext cx="2297400" cy="4091100"/>
          </a:xfrm>
          <a:prstGeom prst="rect">
            <a:avLst/>
          </a:prstGeom>
        </p:spPr>
        <p:txBody>
          <a:bodyPr anchorCtr="0" anchor="t" bIns="91425" lIns="91425" spcFirstLastPara="1" rIns="91425" wrap="square" tIns="91425"/>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37" name="Shape 37"/>
          <p:cNvSpPr txBox="1"/>
          <p:nvPr>
            <p:ph idx="2" type="body"/>
          </p:nvPr>
        </p:nvSpPr>
        <p:spPr>
          <a:xfrm>
            <a:off x="3429925" y="1902800"/>
            <a:ext cx="2297400" cy="4091100"/>
          </a:xfrm>
          <a:prstGeom prst="rect">
            <a:avLst/>
          </a:prstGeom>
        </p:spPr>
        <p:txBody>
          <a:bodyPr anchorCtr="0" anchor="t" bIns="91425" lIns="91425" spcFirstLastPara="1" rIns="91425" wrap="square" tIns="91425"/>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38" name="Shape 38"/>
          <p:cNvSpPr txBox="1"/>
          <p:nvPr>
            <p:ph idx="3" type="body"/>
          </p:nvPr>
        </p:nvSpPr>
        <p:spPr>
          <a:xfrm>
            <a:off x="5845025" y="1902800"/>
            <a:ext cx="2297400" cy="4091100"/>
          </a:xfrm>
          <a:prstGeom prst="rect">
            <a:avLst/>
          </a:prstGeom>
        </p:spPr>
        <p:txBody>
          <a:bodyPr anchorCtr="0" anchor="t" bIns="91425" lIns="91425" spcFirstLastPara="1" rIns="91425" wrap="square" tIns="91425"/>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39" name="Shape 39"/>
          <p:cNvSpPr txBox="1"/>
          <p:nvPr>
            <p:ph type="title"/>
          </p:nvPr>
        </p:nvSpPr>
        <p:spPr>
          <a:xfrm>
            <a:off x="1027950" y="689775"/>
            <a:ext cx="7088100" cy="910500"/>
          </a:xfrm>
          <a:prstGeom prst="rect">
            <a:avLst/>
          </a:prstGeom>
        </p:spPr>
        <p:txBody>
          <a:bodyPr anchorCtr="0" anchor="b" bIns="91425" lIns="91425" spcFirstLastPara="1" rIns="91425" wrap="square" tIns="91425"/>
          <a:lstStyle>
            <a:lvl1pPr lvl="0" rtl="0">
              <a:spcBef>
                <a:spcPts val="0"/>
              </a:spcBef>
              <a:spcAft>
                <a:spcPts val="0"/>
              </a:spcAft>
              <a:buClr>
                <a:srgbClr val="979CB8"/>
              </a:buClr>
              <a:buSzPts val="3000"/>
              <a:buNone/>
              <a:defRPr>
                <a:solidFill>
                  <a:srgbClr val="979CB8"/>
                </a:solidFill>
              </a:defRPr>
            </a:lvl1pPr>
            <a:lvl2pPr lvl="1" rtl="0">
              <a:spcBef>
                <a:spcPts val="0"/>
              </a:spcBef>
              <a:spcAft>
                <a:spcPts val="0"/>
              </a:spcAft>
              <a:buClr>
                <a:srgbClr val="979CB8"/>
              </a:buClr>
              <a:buSzPts val="3000"/>
              <a:buNone/>
              <a:defRPr>
                <a:solidFill>
                  <a:srgbClr val="979CB8"/>
                </a:solidFill>
              </a:defRPr>
            </a:lvl2pPr>
            <a:lvl3pPr lvl="2" rtl="0">
              <a:spcBef>
                <a:spcPts val="0"/>
              </a:spcBef>
              <a:spcAft>
                <a:spcPts val="0"/>
              </a:spcAft>
              <a:buClr>
                <a:srgbClr val="979CB8"/>
              </a:buClr>
              <a:buSzPts val="3000"/>
              <a:buNone/>
              <a:defRPr>
                <a:solidFill>
                  <a:srgbClr val="979CB8"/>
                </a:solidFill>
              </a:defRPr>
            </a:lvl3pPr>
            <a:lvl4pPr lvl="3" rtl="0">
              <a:spcBef>
                <a:spcPts val="0"/>
              </a:spcBef>
              <a:spcAft>
                <a:spcPts val="0"/>
              </a:spcAft>
              <a:buClr>
                <a:srgbClr val="979CB8"/>
              </a:buClr>
              <a:buSzPts val="3000"/>
              <a:buNone/>
              <a:defRPr>
                <a:solidFill>
                  <a:srgbClr val="979CB8"/>
                </a:solidFill>
              </a:defRPr>
            </a:lvl4pPr>
            <a:lvl5pPr lvl="4" rtl="0">
              <a:spcBef>
                <a:spcPts val="0"/>
              </a:spcBef>
              <a:spcAft>
                <a:spcPts val="0"/>
              </a:spcAft>
              <a:buClr>
                <a:srgbClr val="979CB8"/>
              </a:buClr>
              <a:buSzPts val="3000"/>
              <a:buNone/>
              <a:defRPr>
                <a:solidFill>
                  <a:srgbClr val="979CB8"/>
                </a:solidFill>
              </a:defRPr>
            </a:lvl5pPr>
            <a:lvl6pPr lvl="5" rtl="0">
              <a:spcBef>
                <a:spcPts val="0"/>
              </a:spcBef>
              <a:spcAft>
                <a:spcPts val="0"/>
              </a:spcAft>
              <a:buClr>
                <a:srgbClr val="979CB8"/>
              </a:buClr>
              <a:buSzPts val="3000"/>
              <a:buNone/>
              <a:defRPr>
                <a:solidFill>
                  <a:srgbClr val="979CB8"/>
                </a:solidFill>
              </a:defRPr>
            </a:lvl6pPr>
            <a:lvl7pPr lvl="6" rtl="0">
              <a:spcBef>
                <a:spcPts val="0"/>
              </a:spcBef>
              <a:spcAft>
                <a:spcPts val="0"/>
              </a:spcAft>
              <a:buClr>
                <a:srgbClr val="979CB8"/>
              </a:buClr>
              <a:buSzPts val="3000"/>
              <a:buNone/>
              <a:defRPr>
                <a:solidFill>
                  <a:srgbClr val="979CB8"/>
                </a:solidFill>
              </a:defRPr>
            </a:lvl7pPr>
            <a:lvl8pPr lvl="7" rtl="0">
              <a:spcBef>
                <a:spcPts val="0"/>
              </a:spcBef>
              <a:spcAft>
                <a:spcPts val="0"/>
              </a:spcAft>
              <a:buClr>
                <a:srgbClr val="979CB8"/>
              </a:buClr>
              <a:buSzPts val="3000"/>
              <a:buNone/>
              <a:defRPr>
                <a:solidFill>
                  <a:srgbClr val="979CB8"/>
                </a:solidFill>
              </a:defRPr>
            </a:lvl8pPr>
            <a:lvl9pPr lvl="8" rtl="0">
              <a:spcBef>
                <a:spcPts val="0"/>
              </a:spcBef>
              <a:spcAft>
                <a:spcPts val="0"/>
              </a:spcAft>
              <a:buClr>
                <a:srgbClr val="979CB8"/>
              </a:buClr>
              <a:buSzPts val="3000"/>
              <a:buNone/>
              <a:defRPr>
                <a:solidFill>
                  <a:srgbClr val="979CB8"/>
                </a:solidFill>
              </a:defRPr>
            </a:lvl9pPr>
          </a:lstStyle>
          <a:p/>
        </p:txBody>
      </p:sp>
      <p:sp>
        <p:nvSpPr>
          <p:cNvPr id="40" name="Shape 40"/>
          <p:cNvSpPr/>
          <p:nvPr/>
        </p:nvSpPr>
        <p:spPr>
          <a:xfrm>
            <a:off x="3120675" y="1533250"/>
            <a:ext cx="3060325" cy="15325"/>
          </a:xfrm>
          <a:custGeom>
            <a:pathLst>
              <a:path extrusionOk="0" h="613" w="122413">
                <a:moveTo>
                  <a:pt x="0" y="317"/>
                </a:moveTo>
                <a:cubicBezTo>
                  <a:pt x="40797" y="1117"/>
                  <a:pt x="81609" y="0"/>
                  <a:pt x="122413" y="0"/>
                </a:cubicBezTo>
              </a:path>
            </a:pathLst>
          </a:custGeom>
          <a:noFill/>
          <a:ln cap="flat" cmpd="sng" w="9525">
            <a:solidFill>
              <a:srgbClr val="979CB8"/>
            </a:solidFill>
            <a:prstDash val="solid"/>
            <a:round/>
            <a:headEnd len="med" w="med" type="none"/>
            <a:tailEnd len="med" w="med" type="none"/>
          </a:ln>
        </p:spPr>
      </p:sp>
      <p:sp>
        <p:nvSpPr>
          <p:cNvPr id="41" name="Shape 41"/>
          <p:cNvSpPr/>
          <p:nvPr/>
        </p:nvSpPr>
        <p:spPr>
          <a:xfrm>
            <a:off x="3068250" y="1577725"/>
            <a:ext cx="3226850" cy="15875"/>
          </a:xfrm>
          <a:custGeom>
            <a:pathLst>
              <a:path extrusionOk="0" h="635" w="129074">
                <a:moveTo>
                  <a:pt x="0" y="0"/>
                </a:moveTo>
                <a:cubicBezTo>
                  <a:pt x="43025" y="0"/>
                  <a:pt x="86049" y="635"/>
                  <a:pt x="129074" y="635"/>
                </a:cubicBezTo>
              </a:path>
            </a:pathLst>
          </a:custGeom>
          <a:noFill/>
          <a:ln cap="flat" cmpd="sng" w="9525">
            <a:solidFill>
              <a:srgbClr val="979CB8"/>
            </a:solidFill>
            <a:prstDash val="solid"/>
            <a:round/>
            <a:headEnd len="med" w="med" type="none"/>
            <a:tailEnd len="med" w="med" type="none"/>
          </a:ln>
        </p:spPr>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6" Type="http://schemas.openxmlformats.org/officeDocument/2006/relationships/slideLayout" Target="../slideLayouts/slideLayout5.xml"/><Relationship Id="rId18" Type="http://schemas.openxmlformats.org/officeDocument/2006/relationships/theme" Target="../theme/theme1.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Shape 6"/>
          <p:cNvSpPr txBox="1"/>
          <p:nvPr>
            <p:ph type="title"/>
          </p:nvPr>
        </p:nvSpPr>
        <p:spPr>
          <a:xfrm>
            <a:off x="824550" y="689775"/>
            <a:ext cx="7547700" cy="910500"/>
          </a:xfrm>
          <a:prstGeom prst="rect">
            <a:avLst/>
          </a:prstGeom>
          <a:noFill/>
          <a:ln>
            <a:noFill/>
          </a:ln>
        </p:spPr>
        <p:txBody>
          <a:bodyPr anchorCtr="0" anchor="b" bIns="91425" lIns="91425" spcFirstLastPara="1" rIns="91425" wrap="square" tIns="91425"/>
          <a:lstStyle>
            <a:lvl1pPr lvl="0" algn="ctr">
              <a:spcBef>
                <a:spcPts val="0"/>
              </a:spcBef>
              <a:spcAft>
                <a:spcPts val="0"/>
              </a:spcAft>
              <a:buClr>
                <a:srgbClr val="505670"/>
              </a:buClr>
              <a:buSzPts val="3000"/>
              <a:buFont typeface="Shadows Into Light"/>
              <a:buNone/>
              <a:defRPr sz="3000">
                <a:solidFill>
                  <a:srgbClr val="505670"/>
                </a:solidFill>
                <a:latin typeface="Shadows Into Light"/>
                <a:ea typeface="Shadows Into Light"/>
                <a:cs typeface="Shadows Into Light"/>
                <a:sym typeface="Shadows Into Light"/>
              </a:defRPr>
            </a:lvl1pPr>
            <a:lvl2pPr lvl="1" algn="ctr">
              <a:spcBef>
                <a:spcPts val="0"/>
              </a:spcBef>
              <a:spcAft>
                <a:spcPts val="0"/>
              </a:spcAft>
              <a:buClr>
                <a:srgbClr val="505670"/>
              </a:buClr>
              <a:buSzPts val="3000"/>
              <a:buFont typeface="Shadows Into Light"/>
              <a:buNone/>
              <a:defRPr sz="3000">
                <a:solidFill>
                  <a:srgbClr val="505670"/>
                </a:solidFill>
                <a:latin typeface="Shadows Into Light"/>
                <a:ea typeface="Shadows Into Light"/>
                <a:cs typeface="Shadows Into Light"/>
                <a:sym typeface="Shadows Into Light"/>
              </a:defRPr>
            </a:lvl2pPr>
            <a:lvl3pPr lvl="2" algn="ctr">
              <a:spcBef>
                <a:spcPts val="0"/>
              </a:spcBef>
              <a:spcAft>
                <a:spcPts val="0"/>
              </a:spcAft>
              <a:buClr>
                <a:srgbClr val="505670"/>
              </a:buClr>
              <a:buSzPts val="3000"/>
              <a:buFont typeface="Shadows Into Light"/>
              <a:buNone/>
              <a:defRPr sz="3000">
                <a:solidFill>
                  <a:srgbClr val="505670"/>
                </a:solidFill>
                <a:latin typeface="Shadows Into Light"/>
                <a:ea typeface="Shadows Into Light"/>
                <a:cs typeface="Shadows Into Light"/>
                <a:sym typeface="Shadows Into Light"/>
              </a:defRPr>
            </a:lvl3pPr>
            <a:lvl4pPr lvl="3" algn="ctr">
              <a:spcBef>
                <a:spcPts val="0"/>
              </a:spcBef>
              <a:spcAft>
                <a:spcPts val="0"/>
              </a:spcAft>
              <a:buClr>
                <a:srgbClr val="505670"/>
              </a:buClr>
              <a:buSzPts val="3000"/>
              <a:buFont typeface="Shadows Into Light"/>
              <a:buNone/>
              <a:defRPr sz="3000">
                <a:solidFill>
                  <a:srgbClr val="505670"/>
                </a:solidFill>
                <a:latin typeface="Shadows Into Light"/>
                <a:ea typeface="Shadows Into Light"/>
                <a:cs typeface="Shadows Into Light"/>
                <a:sym typeface="Shadows Into Light"/>
              </a:defRPr>
            </a:lvl4pPr>
            <a:lvl5pPr lvl="4" algn="ctr">
              <a:spcBef>
                <a:spcPts val="0"/>
              </a:spcBef>
              <a:spcAft>
                <a:spcPts val="0"/>
              </a:spcAft>
              <a:buClr>
                <a:srgbClr val="505670"/>
              </a:buClr>
              <a:buSzPts val="3000"/>
              <a:buFont typeface="Shadows Into Light"/>
              <a:buNone/>
              <a:defRPr sz="3000">
                <a:solidFill>
                  <a:srgbClr val="505670"/>
                </a:solidFill>
                <a:latin typeface="Shadows Into Light"/>
                <a:ea typeface="Shadows Into Light"/>
                <a:cs typeface="Shadows Into Light"/>
                <a:sym typeface="Shadows Into Light"/>
              </a:defRPr>
            </a:lvl5pPr>
            <a:lvl6pPr lvl="5" algn="ctr">
              <a:spcBef>
                <a:spcPts val="0"/>
              </a:spcBef>
              <a:spcAft>
                <a:spcPts val="0"/>
              </a:spcAft>
              <a:buClr>
                <a:srgbClr val="505670"/>
              </a:buClr>
              <a:buSzPts val="3000"/>
              <a:buFont typeface="Shadows Into Light"/>
              <a:buNone/>
              <a:defRPr sz="3000">
                <a:solidFill>
                  <a:srgbClr val="505670"/>
                </a:solidFill>
                <a:latin typeface="Shadows Into Light"/>
                <a:ea typeface="Shadows Into Light"/>
                <a:cs typeface="Shadows Into Light"/>
                <a:sym typeface="Shadows Into Light"/>
              </a:defRPr>
            </a:lvl6pPr>
            <a:lvl7pPr lvl="6" algn="ctr">
              <a:spcBef>
                <a:spcPts val="0"/>
              </a:spcBef>
              <a:spcAft>
                <a:spcPts val="0"/>
              </a:spcAft>
              <a:buClr>
                <a:srgbClr val="505670"/>
              </a:buClr>
              <a:buSzPts val="3000"/>
              <a:buFont typeface="Shadows Into Light"/>
              <a:buNone/>
              <a:defRPr sz="3000">
                <a:solidFill>
                  <a:srgbClr val="505670"/>
                </a:solidFill>
                <a:latin typeface="Shadows Into Light"/>
                <a:ea typeface="Shadows Into Light"/>
                <a:cs typeface="Shadows Into Light"/>
                <a:sym typeface="Shadows Into Light"/>
              </a:defRPr>
            </a:lvl7pPr>
            <a:lvl8pPr lvl="7" algn="ctr">
              <a:spcBef>
                <a:spcPts val="0"/>
              </a:spcBef>
              <a:spcAft>
                <a:spcPts val="0"/>
              </a:spcAft>
              <a:buClr>
                <a:srgbClr val="505670"/>
              </a:buClr>
              <a:buSzPts val="3000"/>
              <a:buFont typeface="Shadows Into Light"/>
              <a:buNone/>
              <a:defRPr sz="3000">
                <a:solidFill>
                  <a:srgbClr val="505670"/>
                </a:solidFill>
                <a:latin typeface="Shadows Into Light"/>
                <a:ea typeface="Shadows Into Light"/>
                <a:cs typeface="Shadows Into Light"/>
                <a:sym typeface="Shadows Into Light"/>
              </a:defRPr>
            </a:lvl8pPr>
            <a:lvl9pPr lvl="8" algn="ctr">
              <a:spcBef>
                <a:spcPts val="0"/>
              </a:spcBef>
              <a:spcAft>
                <a:spcPts val="0"/>
              </a:spcAft>
              <a:buClr>
                <a:srgbClr val="505670"/>
              </a:buClr>
              <a:buSzPts val="3000"/>
              <a:buFont typeface="Shadows Into Light"/>
              <a:buNone/>
              <a:defRPr sz="3000">
                <a:solidFill>
                  <a:srgbClr val="505670"/>
                </a:solidFill>
                <a:latin typeface="Shadows Into Light"/>
                <a:ea typeface="Shadows Into Light"/>
                <a:cs typeface="Shadows Into Light"/>
                <a:sym typeface="Shadows Into Light"/>
              </a:defRPr>
            </a:lvl9pPr>
          </a:lstStyle>
          <a:p/>
        </p:txBody>
      </p:sp>
      <p:sp>
        <p:nvSpPr>
          <p:cNvPr id="7" name="Shape 7"/>
          <p:cNvSpPr txBox="1"/>
          <p:nvPr>
            <p:ph idx="1" type="body"/>
          </p:nvPr>
        </p:nvSpPr>
        <p:spPr>
          <a:xfrm>
            <a:off x="1070325" y="1918650"/>
            <a:ext cx="7056300" cy="4083000"/>
          </a:xfrm>
          <a:prstGeom prst="rect">
            <a:avLst/>
          </a:prstGeom>
          <a:noFill/>
          <a:ln>
            <a:noFill/>
          </a:ln>
        </p:spPr>
        <p:txBody>
          <a:bodyPr anchorCtr="0" anchor="t" bIns="91425" lIns="91425" spcFirstLastPara="1" rIns="91425" wrap="square" tIns="91425"/>
          <a:lstStyle>
            <a:lvl1pPr indent="-381000" lvl="0" marL="457200">
              <a:spcBef>
                <a:spcPts val="600"/>
              </a:spcBef>
              <a:spcAft>
                <a:spcPts val="0"/>
              </a:spcAft>
              <a:buClr>
                <a:srgbClr val="505670"/>
              </a:buClr>
              <a:buSzPts val="2400"/>
              <a:buFont typeface="Varela Round"/>
              <a:buChar char="▧"/>
              <a:defRPr sz="2400">
                <a:solidFill>
                  <a:srgbClr val="505670"/>
                </a:solidFill>
                <a:latin typeface="Varela Round"/>
                <a:ea typeface="Varela Round"/>
                <a:cs typeface="Varela Round"/>
                <a:sym typeface="Varela Round"/>
              </a:defRPr>
            </a:lvl1pPr>
            <a:lvl2pPr indent="-355600" lvl="1" marL="914400">
              <a:spcBef>
                <a:spcPts val="0"/>
              </a:spcBef>
              <a:spcAft>
                <a:spcPts val="0"/>
              </a:spcAft>
              <a:buClr>
                <a:srgbClr val="505670"/>
              </a:buClr>
              <a:buSzPts val="2000"/>
              <a:buFont typeface="Varela Round"/>
              <a:buChar char="○"/>
              <a:defRPr sz="2000">
                <a:solidFill>
                  <a:srgbClr val="505670"/>
                </a:solidFill>
                <a:latin typeface="Varela Round"/>
                <a:ea typeface="Varela Round"/>
                <a:cs typeface="Varela Round"/>
                <a:sym typeface="Varela Round"/>
              </a:defRPr>
            </a:lvl2pPr>
            <a:lvl3pPr indent="-355600" lvl="2" marL="1371600">
              <a:spcBef>
                <a:spcPts val="0"/>
              </a:spcBef>
              <a:spcAft>
                <a:spcPts val="0"/>
              </a:spcAft>
              <a:buClr>
                <a:srgbClr val="505670"/>
              </a:buClr>
              <a:buSzPts val="2000"/>
              <a:buFont typeface="Varela Round"/>
              <a:buChar char="■"/>
              <a:defRPr sz="2000">
                <a:solidFill>
                  <a:srgbClr val="505670"/>
                </a:solidFill>
                <a:latin typeface="Varela Round"/>
                <a:ea typeface="Varela Round"/>
                <a:cs typeface="Varela Round"/>
                <a:sym typeface="Varela Round"/>
              </a:defRPr>
            </a:lvl3pPr>
            <a:lvl4pPr indent="-330200" lvl="3" marL="1828800">
              <a:spcBef>
                <a:spcPts val="0"/>
              </a:spcBef>
              <a:spcAft>
                <a:spcPts val="0"/>
              </a:spcAft>
              <a:buClr>
                <a:srgbClr val="505670"/>
              </a:buClr>
              <a:buSzPts val="1600"/>
              <a:buFont typeface="Varela Round"/>
              <a:buChar char="●"/>
              <a:defRPr sz="1600">
                <a:solidFill>
                  <a:srgbClr val="505670"/>
                </a:solidFill>
                <a:latin typeface="Varela Round"/>
                <a:ea typeface="Varela Round"/>
                <a:cs typeface="Varela Round"/>
                <a:sym typeface="Varela Round"/>
              </a:defRPr>
            </a:lvl4pPr>
            <a:lvl5pPr indent="-330200" lvl="4" marL="2286000">
              <a:spcBef>
                <a:spcPts val="0"/>
              </a:spcBef>
              <a:spcAft>
                <a:spcPts val="0"/>
              </a:spcAft>
              <a:buClr>
                <a:srgbClr val="505670"/>
              </a:buClr>
              <a:buSzPts val="1600"/>
              <a:buFont typeface="Varela Round"/>
              <a:buChar char="○"/>
              <a:defRPr sz="1600">
                <a:solidFill>
                  <a:srgbClr val="505670"/>
                </a:solidFill>
                <a:latin typeface="Varela Round"/>
                <a:ea typeface="Varela Round"/>
                <a:cs typeface="Varela Round"/>
                <a:sym typeface="Varela Round"/>
              </a:defRPr>
            </a:lvl5pPr>
            <a:lvl6pPr indent="-330200" lvl="5" marL="2743200">
              <a:spcBef>
                <a:spcPts val="0"/>
              </a:spcBef>
              <a:spcAft>
                <a:spcPts val="0"/>
              </a:spcAft>
              <a:buClr>
                <a:srgbClr val="505670"/>
              </a:buClr>
              <a:buSzPts val="1600"/>
              <a:buFont typeface="Varela Round"/>
              <a:buChar char="■"/>
              <a:defRPr sz="1600">
                <a:solidFill>
                  <a:srgbClr val="505670"/>
                </a:solidFill>
                <a:latin typeface="Varela Round"/>
                <a:ea typeface="Varela Round"/>
                <a:cs typeface="Varela Round"/>
                <a:sym typeface="Varela Round"/>
              </a:defRPr>
            </a:lvl6pPr>
            <a:lvl7pPr indent="-330200" lvl="6" marL="3200400">
              <a:spcBef>
                <a:spcPts val="0"/>
              </a:spcBef>
              <a:spcAft>
                <a:spcPts val="0"/>
              </a:spcAft>
              <a:buClr>
                <a:srgbClr val="505670"/>
              </a:buClr>
              <a:buSzPts val="1600"/>
              <a:buFont typeface="Varela Round"/>
              <a:buChar char="●"/>
              <a:defRPr sz="1600">
                <a:solidFill>
                  <a:srgbClr val="505670"/>
                </a:solidFill>
                <a:latin typeface="Varela Round"/>
                <a:ea typeface="Varela Round"/>
                <a:cs typeface="Varela Round"/>
                <a:sym typeface="Varela Round"/>
              </a:defRPr>
            </a:lvl7pPr>
            <a:lvl8pPr indent="-330200" lvl="7" marL="3657600">
              <a:spcBef>
                <a:spcPts val="0"/>
              </a:spcBef>
              <a:spcAft>
                <a:spcPts val="0"/>
              </a:spcAft>
              <a:buClr>
                <a:srgbClr val="505670"/>
              </a:buClr>
              <a:buSzPts val="1600"/>
              <a:buFont typeface="Varela Round"/>
              <a:buChar char="○"/>
              <a:defRPr sz="1600">
                <a:solidFill>
                  <a:srgbClr val="505670"/>
                </a:solidFill>
                <a:latin typeface="Varela Round"/>
                <a:ea typeface="Varela Round"/>
                <a:cs typeface="Varela Round"/>
                <a:sym typeface="Varela Round"/>
              </a:defRPr>
            </a:lvl8pPr>
            <a:lvl9pPr indent="-330200" lvl="8" marL="4114800">
              <a:spcBef>
                <a:spcPts val="0"/>
              </a:spcBef>
              <a:spcAft>
                <a:spcPts val="0"/>
              </a:spcAft>
              <a:buClr>
                <a:srgbClr val="505670"/>
              </a:buClr>
              <a:buSzPts val="1600"/>
              <a:buFont typeface="Varela Round"/>
              <a:buChar char="■"/>
              <a:defRPr sz="1600">
                <a:solidFill>
                  <a:srgbClr val="505670"/>
                </a:solidFill>
                <a:latin typeface="Varela Round"/>
                <a:ea typeface="Varela Round"/>
                <a:cs typeface="Varela Round"/>
                <a:sym typeface="Varela Round"/>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6" name="Shape 56"/>
        <p:cNvGrpSpPr/>
        <p:nvPr/>
      </p:nvGrpSpPr>
      <p:grpSpPr>
        <a:xfrm>
          <a:off x="0" y="0"/>
          <a:ext cx="0" cy="0"/>
          <a:chOff x="0" y="0"/>
          <a:chExt cx="0" cy="0"/>
        </a:xfrm>
      </p:grpSpPr>
      <p:sp>
        <p:nvSpPr>
          <p:cNvPr id="57" name="Shape 57"/>
          <p:cNvSpPr txBox="1"/>
          <p:nvPr>
            <p:ph type="ctrTitle"/>
          </p:nvPr>
        </p:nvSpPr>
        <p:spPr>
          <a:xfrm>
            <a:off x="1630650" y="2165675"/>
            <a:ext cx="5882700" cy="14907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Bitter Pill</a:t>
            </a:r>
            <a:endParaRPr/>
          </a:p>
        </p:txBody>
      </p:sp>
      <p:sp>
        <p:nvSpPr>
          <p:cNvPr id="58" name="Shape 58"/>
          <p:cNvSpPr/>
          <p:nvPr/>
        </p:nvSpPr>
        <p:spPr>
          <a:xfrm rot="-4140551">
            <a:off x="2545345" y="1556493"/>
            <a:ext cx="402308" cy="1167266"/>
          </a:xfrm>
          <a:custGeom>
            <a:pathLst>
              <a:path extrusionOk="0" h="89819" w="30959">
                <a:moveTo>
                  <a:pt x="0" y="0"/>
                </a:moveTo>
                <a:cubicBezTo>
                  <a:pt x="5134" y="6918"/>
                  <a:pt x="29561" y="26535"/>
                  <a:pt x="30804" y="41505"/>
                </a:cubicBezTo>
                <a:cubicBezTo>
                  <a:pt x="32047" y="56475"/>
                  <a:pt x="11349" y="81767"/>
                  <a:pt x="7458" y="89819"/>
                </a:cubicBezTo>
              </a:path>
            </a:pathLst>
          </a:custGeom>
          <a:noFill/>
          <a:ln cap="flat" cmpd="sng" w="9525">
            <a:solidFill>
              <a:srgbClr val="FFFFFF"/>
            </a:solidFill>
            <a:prstDash val="dash"/>
            <a:round/>
            <a:headEnd len="med" w="med" type="none"/>
            <a:tailEnd len="med" w="med" type="stealth"/>
          </a:ln>
        </p:spPr>
      </p:sp>
      <p:sp>
        <p:nvSpPr>
          <p:cNvPr id="59" name="Shape 59"/>
          <p:cNvSpPr/>
          <p:nvPr/>
        </p:nvSpPr>
        <p:spPr>
          <a:xfrm>
            <a:off x="2747863" y="4353088"/>
            <a:ext cx="3153375" cy="34500"/>
          </a:xfrm>
          <a:custGeom>
            <a:pathLst>
              <a:path extrusionOk="0" h="1380" w="126135">
                <a:moveTo>
                  <a:pt x="0" y="973"/>
                </a:moveTo>
                <a:cubicBezTo>
                  <a:pt x="29075" y="973"/>
                  <a:pt x="58158" y="273"/>
                  <a:pt x="87224" y="973"/>
                </a:cubicBezTo>
                <a:cubicBezTo>
                  <a:pt x="100195" y="1285"/>
                  <a:pt x="113312" y="1974"/>
                  <a:pt x="126135" y="0"/>
                </a:cubicBezTo>
              </a:path>
            </a:pathLst>
          </a:custGeom>
          <a:noFill/>
          <a:ln cap="flat" cmpd="sng" w="9525">
            <a:solidFill>
              <a:srgbClr val="FFFFFF"/>
            </a:solidFill>
            <a:prstDash val="solid"/>
            <a:round/>
            <a:headEnd len="med" w="med" type="none"/>
            <a:tailEnd len="med" w="med" type="none"/>
          </a:ln>
        </p:spPr>
      </p:sp>
      <p:sp>
        <p:nvSpPr>
          <p:cNvPr id="60" name="Shape 60"/>
          <p:cNvSpPr/>
          <p:nvPr/>
        </p:nvSpPr>
        <p:spPr>
          <a:xfrm>
            <a:off x="2641538" y="4460528"/>
            <a:ext cx="3177700" cy="41425"/>
          </a:xfrm>
          <a:custGeom>
            <a:pathLst>
              <a:path extrusionOk="0" h="1657" w="127108">
                <a:moveTo>
                  <a:pt x="0" y="1657"/>
                </a:moveTo>
                <a:cubicBezTo>
                  <a:pt x="42250" y="-1532"/>
                  <a:pt x="84738" y="1008"/>
                  <a:pt x="127108" y="1008"/>
                </a:cubicBezTo>
              </a:path>
            </a:pathLst>
          </a:custGeom>
          <a:noFill/>
          <a:ln cap="flat" cmpd="sng" w="9525">
            <a:solidFill>
              <a:srgbClr val="FFFFFF"/>
            </a:solidFill>
            <a:prstDash val="solid"/>
            <a:round/>
            <a:headEnd len="med" w="med" type="none"/>
            <a:tailEnd len="med" w="med" type="none"/>
          </a:ln>
        </p:spPr>
      </p:sp>
      <p:cxnSp>
        <p:nvCxnSpPr>
          <p:cNvPr id="61" name="Shape 61"/>
          <p:cNvCxnSpPr/>
          <p:nvPr/>
        </p:nvCxnSpPr>
        <p:spPr>
          <a:xfrm flipH="1" rot="10800000">
            <a:off x="3927513" y="2011400"/>
            <a:ext cx="291900" cy="543000"/>
          </a:xfrm>
          <a:prstGeom prst="straightConnector1">
            <a:avLst/>
          </a:prstGeom>
          <a:noFill/>
          <a:ln cap="flat" cmpd="sng" w="9525">
            <a:solidFill>
              <a:srgbClr val="FFFFFF"/>
            </a:solidFill>
            <a:prstDash val="dash"/>
            <a:round/>
            <a:headEnd len="med" w="med" type="stealth"/>
            <a:tailEnd len="med" w="med" type="none"/>
          </a:ln>
        </p:spPr>
      </p:cxnSp>
      <p:sp>
        <p:nvSpPr>
          <p:cNvPr id="62" name="Shape 62"/>
          <p:cNvSpPr/>
          <p:nvPr/>
        </p:nvSpPr>
        <p:spPr>
          <a:xfrm>
            <a:off x="4877667" y="2398467"/>
            <a:ext cx="1345200" cy="1025100"/>
          </a:xfrm>
          <a:custGeom>
            <a:pathLst>
              <a:path extrusionOk="0" h="41004" w="53808">
                <a:moveTo>
                  <a:pt x="33350" y="2267"/>
                </a:moveTo>
                <a:cubicBezTo>
                  <a:pt x="29864" y="1271"/>
                  <a:pt x="26130" y="-694"/>
                  <a:pt x="22650" y="321"/>
                </a:cubicBezTo>
                <a:cubicBezTo>
                  <a:pt x="10877" y="3755"/>
                  <a:pt x="-4823" y="20013"/>
                  <a:pt x="1573" y="30477"/>
                </a:cubicBezTo>
                <a:cubicBezTo>
                  <a:pt x="7822" y="40701"/>
                  <a:pt x="25332" y="42678"/>
                  <a:pt x="36593" y="38583"/>
                </a:cubicBezTo>
                <a:cubicBezTo>
                  <a:pt x="46488" y="34985"/>
                  <a:pt x="56460" y="21659"/>
                  <a:pt x="53130" y="11670"/>
                </a:cubicBezTo>
                <a:cubicBezTo>
                  <a:pt x="49952" y="2137"/>
                  <a:pt x="34186" y="-1056"/>
                  <a:pt x="24595" y="1943"/>
                </a:cubicBezTo>
                <a:cubicBezTo>
                  <a:pt x="14087" y="5228"/>
                  <a:pt x="2158" y="13742"/>
                  <a:pt x="600" y="24641"/>
                </a:cubicBezTo>
                <a:cubicBezTo>
                  <a:pt x="-77" y="29379"/>
                  <a:pt x="2605" y="35237"/>
                  <a:pt x="6761" y="37611"/>
                </a:cubicBezTo>
                <a:cubicBezTo>
                  <a:pt x="15326" y="42505"/>
                  <a:pt x="29293" y="42316"/>
                  <a:pt x="36268" y="35341"/>
                </a:cubicBezTo>
              </a:path>
            </a:pathLst>
          </a:custGeom>
          <a:noFill/>
          <a:ln cap="flat" cmpd="sng" w="9525">
            <a:solidFill>
              <a:srgbClr val="FFFFFF"/>
            </a:solidFill>
            <a:prstDash val="solid"/>
            <a:round/>
            <a:headEnd len="med" w="med" type="none"/>
            <a:tailEnd len="med" w="med" type="none"/>
          </a:ln>
        </p:spPr>
      </p:sp>
      <p:sp>
        <p:nvSpPr>
          <p:cNvPr id="63" name="Shape 63"/>
          <p:cNvSpPr txBox="1"/>
          <p:nvPr/>
        </p:nvSpPr>
        <p:spPr>
          <a:xfrm>
            <a:off x="1741975" y="3423575"/>
            <a:ext cx="5869200" cy="793800"/>
          </a:xfrm>
          <a:prstGeom prst="rect">
            <a:avLst/>
          </a:prstGeom>
          <a:noFill/>
          <a:ln>
            <a:noFill/>
          </a:ln>
        </p:spPr>
        <p:txBody>
          <a:bodyPr anchorCtr="0" anchor="t" bIns="91425" lIns="91425" spcFirstLastPara="1" rIns="91425" wrap="square" tIns="91425">
            <a:noAutofit/>
          </a:bodyPr>
          <a:lstStyle/>
          <a:p>
            <a:pPr indent="0" lvl="0" marL="0" algn="ctr">
              <a:spcBef>
                <a:spcPts val="0"/>
              </a:spcBef>
              <a:spcAft>
                <a:spcPts val="0"/>
              </a:spcAft>
              <a:buNone/>
            </a:pPr>
            <a:r>
              <a:rPr lang="en" sz="2400">
                <a:solidFill>
                  <a:srgbClr val="FFFFFF"/>
                </a:solidFill>
                <a:latin typeface="Caveat"/>
                <a:ea typeface="Caveat"/>
                <a:cs typeface="Caveat"/>
                <a:sym typeface="Caveat"/>
              </a:rPr>
              <a:t>Suatu situasi atau informasi yang tidak menyenangkan tetapi harus diterima.</a:t>
            </a:r>
            <a:endParaRPr sz="2400">
              <a:solidFill>
                <a:srgbClr val="FFFFFF"/>
              </a:solidFill>
              <a:latin typeface="Caveat"/>
              <a:ea typeface="Caveat"/>
              <a:cs typeface="Caveat"/>
              <a:sym typeface="Cavea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Shape 68"/>
          <p:cNvSpPr txBox="1"/>
          <p:nvPr>
            <p:ph idx="4294967295" type="ctrTitle"/>
          </p:nvPr>
        </p:nvSpPr>
        <p:spPr>
          <a:xfrm>
            <a:off x="1451100" y="1882525"/>
            <a:ext cx="6241800" cy="1546500"/>
          </a:xfrm>
          <a:prstGeom prst="rect">
            <a:avLst/>
          </a:prstGeom>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7200"/>
              <a:t>Ignorance is bliss</a:t>
            </a:r>
            <a:endParaRPr b="1" sz="7200"/>
          </a:p>
        </p:txBody>
      </p:sp>
      <p:sp>
        <p:nvSpPr>
          <p:cNvPr id="69" name="Shape 69"/>
          <p:cNvSpPr txBox="1"/>
          <p:nvPr>
            <p:ph idx="4294967295" type="subTitle"/>
          </p:nvPr>
        </p:nvSpPr>
        <p:spPr>
          <a:xfrm>
            <a:off x="1684500" y="3558150"/>
            <a:ext cx="5775000" cy="16362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lang="en">
                <a:solidFill>
                  <a:srgbClr val="FFFFFF"/>
                </a:solidFill>
                <a:latin typeface="Caveat"/>
                <a:ea typeface="Caveat"/>
                <a:cs typeface="Caveat"/>
                <a:sym typeface="Caveat"/>
              </a:rPr>
              <a:t>Hidup itu baik ketika seseorang naif terhadap kesukaran yang terjadi di sekelilingnya</a:t>
            </a:r>
            <a:endParaRPr>
              <a:solidFill>
                <a:srgbClr val="FFFFFF"/>
              </a:solidFill>
              <a:latin typeface="Caveat"/>
              <a:ea typeface="Caveat"/>
              <a:cs typeface="Caveat"/>
              <a:sym typeface="Caveat"/>
            </a:endParaRPr>
          </a:p>
        </p:txBody>
      </p:sp>
      <p:sp>
        <p:nvSpPr>
          <p:cNvPr id="70" name="Shape 70"/>
          <p:cNvSpPr/>
          <p:nvPr/>
        </p:nvSpPr>
        <p:spPr>
          <a:xfrm>
            <a:off x="1451100" y="1705100"/>
            <a:ext cx="6128540" cy="1715250"/>
          </a:xfrm>
          <a:custGeom>
            <a:pathLst>
              <a:path extrusionOk="0" h="68610" w="193177">
                <a:moveTo>
                  <a:pt x="0" y="9488"/>
                </a:moveTo>
                <a:cubicBezTo>
                  <a:pt x="1258" y="19869"/>
                  <a:pt x="3068" y="30192"/>
                  <a:pt x="3891" y="40616"/>
                </a:cubicBezTo>
                <a:cubicBezTo>
                  <a:pt x="4487" y="48159"/>
                  <a:pt x="182" y="56547"/>
                  <a:pt x="3567" y="63314"/>
                </a:cubicBezTo>
                <a:cubicBezTo>
                  <a:pt x="4874" y="65926"/>
                  <a:pt x="9402" y="63638"/>
                  <a:pt x="12322" y="63638"/>
                </a:cubicBezTo>
                <a:cubicBezTo>
                  <a:pt x="21833" y="63638"/>
                  <a:pt x="31346" y="63485"/>
                  <a:pt x="40856" y="63638"/>
                </a:cubicBezTo>
                <a:cubicBezTo>
                  <a:pt x="63900" y="64009"/>
                  <a:pt x="86876" y="66657"/>
                  <a:pt x="109922" y="66881"/>
                </a:cubicBezTo>
                <a:cubicBezTo>
                  <a:pt x="127332" y="67050"/>
                  <a:pt x="144724" y="68044"/>
                  <a:pt x="162128" y="68502"/>
                </a:cubicBezTo>
                <a:cubicBezTo>
                  <a:pt x="170351" y="68718"/>
                  <a:pt x="178584" y="67998"/>
                  <a:pt x="186771" y="67205"/>
                </a:cubicBezTo>
                <a:cubicBezTo>
                  <a:pt x="188311" y="67056"/>
                  <a:pt x="191162" y="67772"/>
                  <a:pt x="191311" y="66232"/>
                </a:cubicBezTo>
                <a:cubicBezTo>
                  <a:pt x="192717" y="51707"/>
                  <a:pt x="189692" y="37019"/>
                  <a:pt x="190662" y="22458"/>
                </a:cubicBezTo>
                <a:cubicBezTo>
                  <a:pt x="191115" y="15664"/>
                  <a:pt x="196037" y="6211"/>
                  <a:pt x="190662" y="2030"/>
                </a:cubicBezTo>
                <a:cubicBezTo>
                  <a:pt x="185541" y="-1954"/>
                  <a:pt x="177696" y="1381"/>
                  <a:pt x="171207" y="1381"/>
                </a:cubicBezTo>
                <a:cubicBezTo>
                  <a:pt x="155624" y="1381"/>
                  <a:pt x="140081" y="2960"/>
                  <a:pt x="124514" y="3651"/>
                </a:cubicBezTo>
                <a:cubicBezTo>
                  <a:pt x="83458" y="5474"/>
                  <a:pt x="42393" y="7866"/>
                  <a:pt x="1297" y="7866"/>
                </a:cubicBezTo>
              </a:path>
            </a:pathLst>
          </a:custGeom>
          <a:noFill/>
          <a:ln cap="flat" cmpd="sng" w="9525">
            <a:solidFill>
              <a:srgbClr val="505670"/>
            </a:solidFill>
            <a:prstDash val="solid"/>
            <a:round/>
            <a:headEnd len="med" w="med" type="none"/>
            <a:tailEnd len="med" w="med" type="none"/>
          </a:ln>
        </p:spPr>
      </p:sp>
      <p:sp>
        <p:nvSpPr>
          <p:cNvPr id="71" name="Shape 71"/>
          <p:cNvSpPr/>
          <p:nvPr/>
        </p:nvSpPr>
        <p:spPr>
          <a:xfrm>
            <a:off x="1365324" y="1733025"/>
            <a:ext cx="6327545" cy="1769325"/>
          </a:xfrm>
          <a:custGeom>
            <a:pathLst>
              <a:path extrusionOk="0" h="70773" w="195778">
                <a:moveTo>
                  <a:pt x="2270" y="3507"/>
                </a:moveTo>
                <a:cubicBezTo>
                  <a:pt x="4760" y="17456"/>
                  <a:pt x="5300" y="31885"/>
                  <a:pt x="3891" y="45984"/>
                </a:cubicBezTo>
                <a:cubicBezTo>
                  <a:pt x="3385" y="51043"/>
                  <a:pt x="3634" y="56154"/>
                  <a:pt x="3243" y="61224"/>
                </a:cubicBezTo>
                <a:cubicBezTo>
                  <a:pt x="3118" y="62844"/>
                  <a:pt x="1635" y="65090"/>
                  <a:pt x="2918" y="66088"/>
                </a:cubicBezTo>
                <a:cubicBezTo>
                  <a:pt x="6851" y="69147"/>
                  <a:pt x="12877" y="66553"/>
                  <a:pt x="17834" y="67061"/>
                </a:cubicBezTo>
                <a:cubicBezTo>
                  <a:pt x="22382" y="67527"/>
                  <a:pt x="26883" y="68542"/>
                  <a:pt x="31453" y="68682"/>
                </a:cubicBezTo>
                <a:cubicBezTo>
                  <a:pt x="56843" y="69463"/>
                  <a:pt x="82251" y="69655"/>
                  <a:pt x="107653" y="69655"/>
                </a:cubicBezTo>
                <a:cubicBezTo>
                  <a:pt x="127324" y="69655"/>
                  <a:pt x="146996" y="69655"/>
                  <a:pt x="166667" y="69655"/>
                </a:cubicBezTo>
                <a:cubicBezTo>
                  <a:pt x="175872" y="69655"/>
                  <a:pt x="192100" y="74141"/>
                  <a:pt x="193905" y="65115"/>
                </a:cubicBezTo>
                <a:cubicBezTo>
                  <a:pt x="196535" y="51962"/>
                  <a:pt x="195526" y="38321"/>
                  <a:pt x="195526" y="24908"/>
                </a:cubicBezTo>
                <a:cubicBezTo>
                  <a:pt x="195526" y="19055"/>
                  <a:pt x="194229" y="13251"/>
                  <a:pt x="194229" y="7398"/>
                </a:cubicBezTo>
                <a:cubicBezTo>
                  <a:pt x="194229" y="5105"/>
                  <a:pt x="195533" y="856"/>
                  <a:pt x="193256" y="588"/>
                </a:cubicBezTo>
                <a:cubicBezTo>
                  <a:pt x="171487" y="-1973"/>
                  <a:pt x="149636" y="5100"/>
                  <a:pt x="127757" y="6425"/>
                </a:cubicBezTo>
                <a:cubicBezTo>
                  <a:pt x="85244" y="8999"/>
                  <a:pt x="42525" y="6003"/>
                  <a:pt x="0" y="8371"/>
                </a:cubicBezTo>
              </a:path>
            </a:pathLst>
          </a:custGeom>
          <a:noFill/>
          <a:ln cap="flat" cmpd="sng" w="9525">
            <a:solidFill>
              <a:srgbClr val="505670"/>
            </a:solidFill>
            <a:prstDash val="solid"/>
            <a:round/>
            <a:headEnd len="med" w="med" type="none"/>
            <a:tailEnd len="med" w="med" type="none"/>
          </a:ln>
        </p:spPr>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idx="4294967295" type="body"/>
          </p:nvPr>
        </p:nvSpPr>
        <p:spPr>
          <a:xfrm>
            <a:off x="1345650" y="1345650"/>
            <a:ext cx="6485400" cy="17931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b="1" lang="en" sz="4800">
                <a:solidFill>
                  <a:srgbClr val="FFFFFF"/>
                </a:solidFill>
                <a:latin typeface="Shadows Into Light"/>
                <a:ea typeface="Shadows Into Light"/>
                <a:cs typeface="Shadows Into Light"/>
                <a:sym typeface="Shadows Into Light"/>
              </a:rPr>
              <a:t>Grass is always greener on the other side</a:t>
            </a:r>
            <a:endParaRPr sz="4800">
              <a:solidFill>
                <a:srgbClr val="FFFFFF"/>
              </a:solidFill>
            </a:endParaRPr>
          </a:p>
        </p:txBody>
      </p:sp>
      <p:sp>
        <p:nvSpPr>
          <p:cNvPr id="77" name="Shape 77"/>
          <p:cNvSpPr txBox="1"/>
          <p:nvPr/>
        </p:nvSpPr>
        <p:spPr>
          <a:xfrm>
            <a:off x="1363350" y="3311275"/>
            <a:ext cx="6450000" cy="1663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Amatic SC"/>
                <a:ea typeface="Amatic SC"/>
                <a:cs typeface="Amatic SC"/>
                <a:sym typeface="Amatic SC"/>
              </a:rPr>
              <a:t>Kita tidak akan pernah puas dengan apa yang kita miliki saat ini, dan kita akan selalu berpikir bahwa orang lain mempunyai hidup yang lebih menyenangkan meskipun kita sudah memiliki semua yang kita butuhkan/ inginkan</a:t>
            </a:r>
            <a:endParaRPr sz="2400">
              <a:solidFill>
                <a:srgbClr val="FFFFFF"/>
              </a:solidFill>
              <a:latin typeface="Amatic SC"/>
              <a:ea typeface="Amatic SC"/>
              <a:cs typeface="Amatic SC"/>
              <a:sym typeface="Amatic SC"/>
            </a:endParaRPr>
          </a:p>
        </p:txBody>
      </p:sp>
    </p:spTree>
  </p:cSld>
  <p:clrMapOvr>
    <a:masterClrMapping/>
  </p:clrMapOvr>
</p:sld>
</file>

<file path=ppt/theme/theme1.xml><?xml version="1.0" encoding="utf-8"?>
<a:theme xmlns:a="http://schemas.openxmlformats.org/drawingml/2006/main" xmlns:r="http://schemas.openxmlformats.org/officeDocument/2006/relationships" name="Trincul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