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5143500" cx="9144000"/>
  <p:notesSz cx="6858000" cy="9144000"/>
  <p:embeddedFontLst>
    <p:embeddedFont>
      <p:font typeface="Poppins"/>
      <p:regular r:id="rId17"/>
      <p:bold r:id="rId18"/>
      <p:italic r:id="rId19"/>
      <p:boldItalic r:id="rId20"/>
    </p:embeddedFont>
    <p:embeddedFont>
      <p:font typeface="Poppins Light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oppins-boldItalic.fntdata"/><Relationship Id="rId11" Type="http://schemas.openxmlformats.org/officeDocument/2006/relationships/slide" Target="slides/slide7.xml"/><Relationship Id="rId22" Type="http://schemas.openxmlformats.org/officeDocument/2006/relationships/font" Target="fonts/PoppinsLight-bold.fntdata"/><Relationship Id="rId10" Type="http://schemas.openxmlformats.org/officeDocument/2006/relationships/slide" Target="slides/slide6.xml"/><Relationship Id="rId21" Type="http://schemas.openxmlformats.org/officeDocument/2006/relationships/font" Target="fonts/PoppinsLight-regular.fntdata"/><Relationship Id="rId13" Type="http://schemas.openxmlformats.org/officeDocument/2006/relationships/slide" Target="slides/slide9.xml"/><Relationship Id="rId24" Type="http://schemas.openxmlformats.org/officeDocument/2006/relationships/font" Target="fonts/PoppinsLight-boldItalic.fntdata"/><Relationship Id="rId12" Type="http://schemas.openxmlformats.org/officeDocument/2006/relationships/slide" Target="slides/slide8.xml"/><Relationship Id="rId23" Type="http://schemas.openxmlformats.org/officeDocument/2006/relationships/font" Target="fonts/PoppinsLight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Poppins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Poppins-italic.fntdata"/><Relationship Id="rId6" Type="http://schemas.openxmlformats.org/officeDocument/2006/relationships/slide" Target="slides/slide2.xml"/><Relationship Id="rId18" Type="http://schemas.openxmlformats.org/officeDocument/2006/relationships/font" Target="fonts/Poppins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Shape 2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92400" y="-407850"/>
            <a:ext cx="5959200" cy="5959200"/>
          </a:xfrm>
          <a:prstGeom prst="ellipse">
            <a:avLst/>
          </a:prstGeom>
          <a:solidFill>
            <a:srgbClr val="000000">
              <a:alpha val="265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501210" y="175873"/>
            <a:ext cx="2451351" cy="2451351"/>
            <a:chOff x="6680825" y="2549350"/>
            <a:chExt cx="1539600" cy="1539600"/>
          </a:xfrm>
        </p:grpSpPr>
        <p:sp>
          <p:nvSpPr>
            <p:cNvPr id="12" name="Shape 12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000000">
                <a:alpha val="188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fmla="val 495" name="adj"/>
              </a:avLst>
            </a:prstGeom>
            <a:solidFill>
              <a:srgbClr val="000000">
                <a:alpha val="653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5" name="Shape 15"/>
          <p:cNvGrpSpPr/>
          <p:nvPr/>
        </p:nvGrpSpPr>
        <p:grpSpPr>
          <a:xfrm>
            <a:off x="6427669" y="2502633"/>
            <a:ext cx="2324700" cy="2324700"/>
            <a:chOff x="-474900" y="321200"/>
            <a:chExt cx="2324700" cy="2324700"/>
          </a:xfrm>
        </p:grpSpPr>
        <p:sp>
          <p:nvSpPr>
            <p:cNvPr id="16" name="Shape 16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Shape 17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" name="Shape 20"/>
          <p:cNvSpPr txBox="1"/>
          <p:nvPr>
            <p:ph type="ctrTitle"/>
          </p:nvPr>
        </p:nvSpPr>
        <p:spPr>
          <a:xfrm>
            <a:off x="2211600" y="1991850"/>
            <a:ext cx="4720800" cy="1159800"/>
          </a:xfrm>
          <a:prstGeom prst="rect">
            <a:avLst/>
          </a:prstGeom>
          <a:effectLst>
            <a:outerShdw blurRad="85725" rotWithShape="0" algn="bl" dir="5400000" dist="19050">
              <a:srgbClr val="000000">
                <a:alpha val="10000"/>
              </a:srgbClr>
            </a:outerShdw>
          </a:effectLst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200"/>
              <a:buNone/>
              <a:defRPr sz="52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type A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764000" y="-1236275"/>
            <a:ext cx="7616100" cy="7616100"/>
          </a:xfrm>
          <a:prstGeom prst="ellipse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1198300" y="-801975"/>
            <a:ext cx="6747000" cy="6747000"/>
          </a:xfrm>
          <a:prstGeom prst="ellipse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2267900" y="267625"/>
            <a:ext cx="4608300" cy="4608300"/>
          </a:xfrm>
          <a:prstGeom prst="ellipse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-704850" y="-2705100"/>
            <a:ext cx="10553700" cy="10553700"/>
          </a:xfrm>
          <a:prstGeom prst="donut">
            <a:avLst>
              <a:gd fmla="val 10467" name="adj"/>
            </a:avLst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type B">
  <p:cSld name="BLANK_2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4" name="Shape 124"/>
          <p:cNvGrpSpPr/>
          <p:nvPr/>
        </p:nvGrpSpPr>
        <p:grpSpPr>
          <a:xfrm>
            <a:off x="818844" y="502333"/>
            <a:ext cx="2324700" cy="2324700"/>
            <a:chOff x="-474900" y="321200"/>
            <a:chExt cx="2324700" cy="2324700"/>
          </a:xfrm>
        </p:grpSpPr>
        <p:sp>
          <p:nvSpPr>
            <p:cNvPr id="125" name="Shape 125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Shape 126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Shape 127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Shape 128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9" name="Shape 129"/>
          <p:cNvSpPr/>
          <p:nvPr/>
        </p:nvSpPr>
        <p:spPr>
          <a:xfrm>
            <a:off x="1794525" y="-407900"/>
            <a:ext cx="5959200" cy="59592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background">
  <p:cSld name="BLANK_1">
    <p:bg>
      <p:bgPr>
        <a:solidFill>
          <a:srgbClr val="000000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/>
        </p:nvSpPr>
        <p:spPr>
          <a:xfrm>
            <a:off x="-704850" y="-2705100"/>
            <a:ext cx="10553700" cy="10553700"/>
          </a:xfrm>
          <a:prstGeom prst="donut">
            <a:avLst>
              <a:gd fmla="val 10467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764000" y="-1236275"/>
            <a:ext cx="7616100" cy="7616100"/>
          </a:xfrm>
          <a:prstGeom prst="ellipse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1198300" y="-801975"/>
            <a:ext cx="6747000" cy="6747000"/>
          </a:xfrm>
          <a:prstGeom prst="ellipse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2267900" y="267625"/>
            <a:ext cx="4608300" cy="4608300"/>
          </a:xfrm>
          <a:prstGeom prst="ellipse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bg>
      <p:bgPr>
        <a:solidFill>
          <a:srgbClr val="000000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1592400" y="-407850"/>
            <a:ext cx="5959200" cy="59592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3" name="Shape 23"/>
          <p:cNvGrpSpPr/>
          <p:nvPr/>
        </p:nvGrpSpPr>
        <p:grpSpPr>
          <a:xfrm>
            <a:off x="6427669" y="2502633"/>
            <a:ext cx="2324700" cy="2324700"/>
            <a:chOff x="-474900" y="321200"/>
            <a:chExt cx="2324700" cy="2324700"/>
          </a:xfrm>
        </p:grpSpPr>
        <p:sp>
          <p:nvSpPr>
            <p:cNvPr id="24" name="Shape 24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Shape 28"/>
          <p:cNvSpPr txBox="1"/>
          <p:nvPr>
            <p:ph type="ctrTitle"/>
          </p:nvPr>
        </p:nvSpPr>
        <p:spPr>
          <a:xfrm>
            <a:off x="2569800" y="2236800"/>
            <a:ext cx="4004400" cy="956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subTitle"/>
          </p:nvPr>
        </p:nvSpPr>
        <p:spPr>
          <a:xfrm>
            <a:off x="2569800" y="3188701"/>
            <a:ext cx="4004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solidFill>
                  <a:srgbClr val="000000"/>
                </a:solidFill>
              </a:defRPr>
            </a:lvl9pPr>
          </a:lstStyle>
          <a:p/>
        </p:txBody>
      </p:sp>
      <p:grpSp>
        <p:nvGrpSpPr>
          <p:cNvPr id="30" name="Shape 30"/>
          <p:cNvGrpSpPr/>
          <p:nvPr/>
        </p:nvGrpSpPr>
        <p:grpSpPr>
          <a:xfrm>
            <a:off x="764825" y="439375"/>
            <a:ext cx="1924500" cy="1924500"/>
            <a:chOff x="6680825" y="2549350"/>
            <a:chExt cx="1539600" cy="1539600"/>
          </a:xfrm>
        </p:grpSpPr>
        <p:sp>
          <p:nvSpPr>
            <p:cNvPr id="31" name="Shape 31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Shape 33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fmla="val 495" name="adj"/>
              </a:avLst>
            </a:prstGeom>
            <a:solidFill>
              <a:srgbClr val="666666">
                <a:alpha val="5269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Shape 35"/>
          <p:cNvGrpSpPr/>
          <p:nvPr/>
        </p:nvGrpSpPr>
        <p:grpSpPr>
          <a:xfrm>
            <a:off x="818844" y="502333"/>
            <a:ext cx="2324700" cy="2324700"/>
            <a:chOff x="-474900" y="321200"/>
            <a:chExt cx="2324700" cy="2324700"/>
          </a:xfrm>
        </p:grpSpPr>
        <p:sp>
          <p:nvSpPr>
            <p:cNvPr id="36" name="Shape 36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Shape 37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Shape 38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" name="Shape 40"/>
          <p:cNvSpPr/>
          <p:nvPr/>
        </p:nvSpPr>
        <p:spPr>
          <a:xfrm>
            <a:off x="1794525" y="-407900"/>
            <a:ext cx="5959200" cy="59592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2385525" y="1310550"/>
            <a:ext cx="4777200" cy="3265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93700" lvl="0" marL="457200" rtl="0">
              <a:spcBef>
                <a:spcPts val="600"/>
              </a:spcBef>
              <a:spcAft>
                <a:spcPts val="0"/>
              </a:spcAft>
              <a:buSzPts val="2600"/>
              <a:buFont typeface="Poppins"/>
              <a:buChar char="￮"/>
              <a:defRPr b="1" sz="2600">
                <a:latin typeface="Poppins"/>
                <a:ea typeface="Poppins"/>
                <a:cs typeface="Poppins"/>
                <a:sym typeface="Poppins"/>
              </a:defRPr>
            </a:lvl1pPr>
            <a:lvl2pPr indent="-393700" lvl="1" marL="9144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￮"/>
              <a:defRPr b="1" sz="2600">
                <a:latin typeface="Poppins"/>
                <a:ea typeface="Poppins"/>
                <a:cs typeface="Poppins"/>
                <a:sym typeface="Poppins"/>
              </a:defRPr>
            </a:lvl2pPr>
            <a:lvl3pPr indent="-393700" lvl="2" marL="13716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￮"/>
              <a:defRPr b="1" sz="2600">
                <a:latin typeface="Poppins"/>
                <a:ea typeface="Poppins"/>
                <a:cs typeface="Poppins"/>
                <a:sym typeface="Poppins"/>
              </a:defRPr>
            </a:lvl3pPr>
            <a:lvl4pPr indent="-393700" lvl="3" marL="18288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●"/>
              <a:defRPr b="1" sz="2600">
                <a:latin typeface="Poppins"/>
                <a:ea typeface="Poppins"/>
                <a:cs typeface="Poppins"/>
                <a:sym typeface="Poppins"/>
              </a:defRPr>
            </a:lvl4pPr>
            <a:lvl5pPr indent="-393700" lvl="4" marL="22860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○"/>
              <a:defRPr b="1" sz="2600">
                <a:latin typeface="Poppins"/>
                <a:ea typeface="Poppins"/>
                <a:cs typeface="Poppins"/>
                <a:sym typeface="Poppins"/>
              </a:defRPr>
            </a:lvl5pPr>
            <a:lvl6pPr indent="-393700" lvl="5" marL="27432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■"/>
              <a:defRPr b="1" sz="2600">
                <a:latin typeface="Poppins"/>
                <a:ea typeface="Poppins"/>
                <a:cs typeface="Poppins"/>
                <a:sym typeface="Poppins"/>
              </a:defRPr>
            </a:lvl6pPr>
            <a:lvl7pPr indent="-393700" lvl="6" marL="32004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●"/>
              <a:defRPr b="1" sz="2600">
                <a:latin typeface="Poppins"/>
                <a:ea typeface="Poppins"/>
                <a:cs typeface="Poppins"/>
                <a:sym typeface="Poppins"/>
              </a:defRPr>
            </a:lvl7pPr>
            <a:lvl8pPr indent="-393700" lvl="7" marL="3657600" rtl="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○"/>
              <a:defRPr b="1" sz="2600">
                <a:latin typeface="Poppins"/>
                <a:ea typeface="Poppins"/>
                <a:cs typeface="Poppins"/>
                <a:sym typeface="Poppins"/>
              </a:defRPr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SzPts val="2600"/>
              <a:buFont typeface="Poppins"/>
              <a:buChar char="■"/>
              <a:defRPr b="1" sz="2600"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43" name="Shape 43"/>
          <p:cNvSpPr txBox="1"/>
          <p:nvPr/>
        </p:nvSpPr>
        <p:spPr>
          <a:xfrm>
            <a:off x="1599200" y="1326625"/>
            <a:ext cx="7641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200">
                <a:latin typeface="Poppins"/>
                <a:ea typeface="Poppins"/>
                <a:cs typeface="Poppins"/>
                <a:sym typeface="Poppins"/>
              </a:rPr>
              <a:t>“</a:t>
            </a:r>
            <a:endParaRPr b="1" sz="7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6081700" y="764000"/>
            <a:ext cx="3615600" cy="3615600"/>
          </a:xfrm>
          <a:prstGeom prst="ellipse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" name="Shape 47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48" name="Shape 48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Shape 50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Shape 52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1069625" y="1958050"/>
            <a:ext cx="46080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>
              <a:spcBef>
                <a:spcPts val="600"/>
              </a:spcBef>
              <a:spcAft>
                <a:spcPts val="0"/>
              </a:spcAft>
              <a:buSzPts val="1600"/>
              <a:buChar char="￮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6" name="Shape 56"/>
          <p:cNvSpPr/>
          <p:nvPr/>
        </p:nvSpPr>
        <p:spPr>
          <a:xfrm>
            <a:off x="6272900" y="955200"/>
            <a:ext cx="3233100" cy="32331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 + big image">
  <p:cSld name="TITLE_AND_BODY_1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/>
        </p:nvSpPr>
        <p:spPr>
          <a:xfrm>
            <a:off x="5142675" y="358375"/>
            <a:ext cx="4426800" cy="4426800"/>
          </a:xfrm>
          <a:prstGeom prst="ellipse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/>
          <p:nvPr/>
        </p:nvSpPr>
        <p:spPr>
          <a:xfrm>
            <a:off x="5376775" y="592475"/>
            <a:ext cx="3958500" cy="39585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" name="Shape 60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61" name="Shape 61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Shape 63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" name="Shape 64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" name="Shape 65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 txBox="1"/>
          <p:nvPr>
            <p:ph type="title"/>
          </p:nvPr>
        </p:nvSpPr>
        <p:spPr>
          <a:xfrm>
            <a:off x="457200" y="1166125"/>
            <a:ext cx="4504800" cy="683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985679" y="1958050"/>
            <a:ext cx="39765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￮"/>
              <a:defRPr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￮"/>
              <a:defRPr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Shape 70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71" name="Shape 71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Shape 72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Shape 73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5" name="Shape 75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1069625" y="1958050"/>
            <a:ext cx="22368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600"/>
              </a:spcBef>
              <a:spcAft>
                <a:spcPts val="0"/>
              </a:spcAft>
              <a:buSzPts val="1400"/>
              <a:buChar char="￮"/>
              <a:defRPr sz="14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8" name="Shape 78"/>
          <p:cNvSpPr txBox="1"/>
          <p:nvPr>
            <p:ph idx="2" type="body"/>
          </p:nvPr>
        </p:nvSpPr>
        <p:spPr>
          <a:xfrm>
            <a:off x="3440857" y="1958050"/>
            <a:ext cx="22368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600"/>
              </a:spcBef>
              <a:spcAft>
                <a:spcPts val="0"/>
              </a:spcAft>
              <a:buSzPts val="1400"/>
              <a:buChar char="￮"/>
              <a:defRPr sz="14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0" name="Shape 80"/>
          <p:cNvSpPr/>
          <p:nvPr/>
        </p:nvSpPr>
        <p:spPr>
          <a:xfrm>
            <a:off x="6081700" y="764000"/>
            <a:ext cx="3615600" cy="3615600"/>
          </a:xfrm>
          <a:prstGeom prst="ellipse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6272900" y="955200"/>
            <a:ext cx="3233100" cy="32331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Shape 83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84" name="Shape 84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Shape 85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Shape 87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Shape 88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 txBox="1"/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1069625" y="1958050"/>
            <a:ext cx="14853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98450" lvl="0" marL="457200" rtl="0">
              <a:spcBef>
                <a:spcPts val="600"/>
              </a:spcBef>
              <a:spcAft>
                <a:spcPts val="0"/>
              </a:spcAft>
              <a:buSzPts val="1100"/>
              <a:buChar char="￮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91" name="Shape 91"/>
          <p:cNvSpPr txBox="1"/>
          <p:nvPr>
            <p:ph idx="2" type="body"/>
          </p:nvPr>
        </p:nvSpPr>
        <p:spPr>
          <a:xfrm>
            <a:off x="2630936" y="1958050"/>
            <a:ext cx="14853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98450" lvl="0" marL="457200" rtl="0">
              <a:spcBef>
                <a:spcPts val="600"/>
              </a:spcBef>
              <a:spcAft>
                <a:spcPts val="0"/>
              </a:spcAft>
              <a:buSzPts val="1100"/>
              <a:buChar char="￮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92" name="Shape 92"/>
          <p:cNvSpPr txBox="1"/>
          <p:nvPr>
            <p:ph idx="3" type="body"/>
          </p:nvPr>
        </p:nvSpPr>
        <p:spPr>
          <a:xfrm>
            <a:off x="4192246" y="1958050"/>
            <a:ext cx="14853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98450" lvl="0" marL="457200" rtl="0">
              <a:spcBef>
                <a:spcPts val="600"/>
              </a:spcBef>
              <a:spcAft>
                <a:spcPts val="0"/>
              </a:spcAft>
              <a:buSzPts val="1100"/>
              <a:buChar char="￮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Shape 94"/>
          <p:cNvSpPr/>
          <p:nvPr/>
        </p:nvSpPr>
        <p:spPr>
          <a:xfrm>
            <a:off x="6081700" y="764000"/>
            <a:ext cx="3615600" cy="3615600"/>
          </a:xfrm>
          <a:prstGeom prst="ellipse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6272900" y="955200"/>
            <a:ext cx="3233100" cy="3233100"/>
          </a:xfrm>
          <a:prstGeom prst="ellipse">
            <a:avLst/>
          </a:prstGeom>
          <a:solidFill>
            <a:srgbClr val="000000">
              <a:alpha val="6539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Shape 97"/>
          <p:cNvGrpSpPr/>
          <p:nvPr/>
        </p:nvGrpSpPr>
        <p:grpSpPr>
          <a:xfrm>
            <a:off x="-442731" y="337284"/>
            <a:ext cx="2324700" cy="2324700"/>
            <a:chOff x="-474900" y="321200"/>
            <a:chExt cx="2324700" cy="2324700"/>
          </a:xfrm>
        </p:grpSpPr>
        <p:sp>
          <p:nvSpPr>
            <p:cNvPr id="98" name="Shape 98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Shape 101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2" name="Shape 102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Shape 103"/>
          <p:cNvSpPr txBox="1"/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04" name="Shape 104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Shape 106"/>
          <p:cNvGrpSpPr/>
          <p:nvPr/>
        </p:nvGrpSpPr>
        <p:grpSpPr>
          <a:xfrm>
            <a:off x="308378" y="3811995"/>
            <a:ext cx="1844185" cy="1844185"/>
            <a:chOff x="-474900" y="321200"/>
            <a:chExt cx="2324700" cy="2324700"/>
          </a:xfrm>
        </p:grpSpPr>
        <p:sp>
          <p:nvSpPr>
            <p:cNvPr id="107" name="Shape 107"/>
            <p:cNvSpPr/>
            <p:nvPr/>
          </p:nvSpPr>
          <p:spPr>
            <a:xfrm>
              <a:off x="-474900" y="321200"/>
              <a:ext cx="2324700" cy="23247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120725" y="916825"/>
              <a:ext cx="1133400" cy="11334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-137125" y="658975"/>
              <a:ext cx="1649100" cy="16491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Shape 110"/>
            <p:cNvSpPr/>
            <p:nvPr/>
          </p:nvSpPr>
          <p:spPr>
            <a:xfrm>
              <a:off x="313650" y="1109750"/>
              <a:ext cx="747600" cy="747600"/>
            </a:xfrm>
            <a:prstGeom prst="ellipse">
              <a:avLst/>
            </a:prstGeom>
            <a:noFill/>
            <a:ln cap="flat" cmpd="sng" w="9525">
              <a:solidFill>
                <a:srgbClr val="E8E8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1" name="Shape 111"/>
          <p:cNvSpPr/>
          <p:nvPr/>
        </p:nvSpPr>
        <p:spPr>
          <a:xfrm>
            <a:off x="8556000" y="4576450"/>
            <a:ext cx="435600" cy="4356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1069625" y="4406300"/>
            <a:ext cx="4608000" cy="519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113" name="Shape 113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buNone/>
              <a:defRPr b="1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algn="ctr">
              <a:buNone/>
              <a:defRPr b="1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buNone/>
              <a:defRPr b="1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buNone/>
              <a:defRPr b="1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buNone/>
              <a:defRPr b="1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buNone/>
              <a:defRPr b="1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buNone/>
              <a:defRPr b="1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buNone/>
              <a:defRPr b="1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buNone/>
              <a:defRPr b="1" sz="1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" name="Shape 7"/>
          <p:cNvSpPr txBox="1"/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1" sz="3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1" sz="3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1" sz="3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1" sz="3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1" sz="3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1" sz="3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1" sz="3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1" sz="3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Poppins"/>
              <a:buNone/>
              <a:defRPr b="1" sz="3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1069625" y="1958050"/>
            <a:ext cx="4608300" cy="26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30200" lvl="0" marL="457200">
              <a:spcBef>
                <a:spcPts val="60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￮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￮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￮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●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○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600"/>
              <a:buFont typeface="Poppins Light"/>
              <a:buChar char="■"/>
              <a:defRPr sz="160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slidescarnival.com/help-use-presentation-template" TargetMode="External"/><Relationship Id="rId4" Type="http://schemas.openxmlformats.org/officeDocument/2006/relationships/hyperlink" Target="http://www.slidescarnival.com/copyright-and-legal-information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ctrTitle"/>
          </p:nvPr>
        </p:nvSpPr>
        <p:spPr>
          <a:xfrm>
            <a:off x="2211600" y="1918525"/>
            <a:ext cx="4720800" cy="1412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Asking for Information</a:t>
            </a:r>
            <a:endParaRPr/>
          </a:p>
        </p:txBody>
      </p:sp>
      <p:grpSp>
        <p:nvGrpSpPr>
          <p:cNvPr id="142" name="Shape 142"/>
          <p:cNvGrpSpPr/>
          <p:nvPr/>
        </p:nvGrpSpPr>
        <p:grpSpPr>
          <a:xfrm>
            <a:off x="1311079" y="985525"/>
            <a:ext cx="832106" cy="832102"/>
            <a:chOff x="1923675" y="1633650"/>
            <a:chExt cx="436000" cy="435975"/>
          </a:xfrm>
        </p:grpSpPr>
        <p:sp>
          <p:nvSpPr>
            <p:cNvPr id="143" name="Shape 143"/>
            <p:cNvSpPr/>
            <p:nvPr/>
          </p:nvSpPr>
          <p:spPr>
            <a:xfrm>
              <a:off x="2209250" y="1633650"/>
              <a:ext cx="150425" cy="150425"/>
            </a:xfrm>
            <a:custGeom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Shape 144"/>
            <p:cNvSpPr/>
            <p:nvPr/>
          </p:nvSpPr>
          <p:spPr>
            <a:xfrm>
              <a:off x="2019900" y="1757250"/>
              <a:ext cx="261825" cy="261850"/>
            </a:xfrm>
            <a:custGeom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Shape 145"/>
            <p:cNvSpPr/>
            <p:nvPr/>
          </p:nvSpPr>
          <p:spPr>
            <a:xfrm>
              <a:off x="1923675" y="1681150"/>
              <a:ext cx="388500" cy="388475"/>
            </a:xfrm>
            <a:custGeom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1974225" y="1711575"/>
              <a:ext cx="261825" cy="261850"/>
            </a:xfrm>
            <a:custGeom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Shape 147"/>
            <p:cNvSpPr/>
            <p:nvPr/>
          </p:nvSpPr>
          <p:spPr>
            <a:xfrm>
              <a:off x="1934650" y="2014200"/>
              <a:ext cx="44475" cy="44475"/>
            </a:xfrm>
            <a:custGeom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Shape 148"/>
            <p:cNvSpPr/>
            <p:nvPr/>
          </p:nvSpPr>
          <p:spPr>
            <a:xfrm>
              <a:off x="1944375" y="1947225"/>
              <a:ext cx="101725" cy="101700"/>
            </a:xfrm>
            <a:custGeom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/>
          <p:nvPr>
            <p:ph idx="4294967295" type="title"/>
          </p:nvPr>
        </p:nvSpPr>
        <p:spPr>
          <a:xfrm>
            <a:off x="2194950" y="3763500"/>
            <a:ext cx="4754100" cy="13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800">
                <a:solidFill>
                  <a:srgbClr val="FFFFFF"/>
                </a:solidFill>
              </a:rPr>
              <a:t>Baca juga:</a:t>
            </a:r>
            <a:endParaRPr b="0" sz="1800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FFFF"/>
                </a:solidFill>
              </a:rPr>
              <a:t>Asking for Information Part II</a:t>
            </a:r>
            <a:endParaRPr sz="1800">
              <a:solidFill>
                <a:srgbClr val="FFFFFF"/>
              </a:solidFill>
            </a:endParaRPr>
          </a:p>
        </p:txBody>
      </p:sp>
      <p:sp>
        <p:nvSpPr>
          <p:cNvPr id="259" name="Shape 259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265" name="Shape 265"/>
          <p:cNvSpPr txBox="1"/>
          <p:nvPr>
            <p:ph idx="1" type="body"/>
          </p:nvPr>
        </p:nvSpPr>
        <p:spPr>
          <a:xfrm>
            <a:off x="1069625" y="1958050"/>
            <a:ext cx="46080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Special thanks to all the people who made and released these resources for free:</a:t>
            </a:r>
            <a:endParaRPr sz="1800"/>
          </a:p>
          <a:p>
            <a:pPr indent="-3429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Char char="￮"/>
            </a:pPr>
            <a:r>
              <a:rPr lang="en" sz="1800"/>
              <a:t>Presentation template by </a:t>
            </a:r>
            <a:r>
              <a:rPr lang="en" sz="1800" u="sng">
                <a:solidFill>
                  <a:srgbClr val="000000"/>
                </a:solidFill>
                <a:hlinkClick r:id="rId3"/>
              </a:rPr>
              <a:t>SlidesCarnival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￮"/>
            </a:pPr>
            <a:r>
              <a:rPr lang="en" sz="1800"/>
              <a:t>Photographs by </a:t>
            </a:r>
            <a:r>
              <a:rPr lang="en" sz="1800" u="sng">
                <a:solidFill>
                  <a:srgbClr val="000000"/>
                </a:solidFill>
                <a:hlinkClick r:id="rId4"/>
              </a:rPr>
              <a:t>Unsplash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266" name="Shape 266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67" name="Shape 267"/>
          <p:cNvSpPr/>
          <p:nvPr/>
        </p:nvSpPr>
        <p:spPr>
          <a:xfrm>
            <a:off x="7253423" y="2000860"/>
            <a:ext cx="1272074" cy="1141889"/>
          </a:xfrm>
          <a:custGeom>
            <a:pathLst>
              <a:path extrusionOk="0" fill="none" h="14955" w="1666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cap="rnd" cmpd="sng" w="9525">
            <a:solidFill>
              <a:srgbClr val="CCCC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3" name="Shape 273"/>
          <p:cNvSpPr txBox="1"/>
          <p:nvPr>
            <p:ph idx="4294967295" type="ctrTitle"/>
          </p:nvPr>
        </p:nvSpPr>
        <p:spPr>
          <a:xfrm>
            <a:off x="2351788" y="1180487"/>
            <a:ext cx="4608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/>
              <a:t>Thanks</a:t>
            </a:r>
            <a:r>
              <a:rPr lang="en" sz="8000"/>
              <a:t>!</a:t>
            </a:r>
            <a:endParaRPr sz="8000"/>
          </a:p>
        </p:txBody>
      </p:sp>
      <p:sp>
        <p:nvSpPr>
          <p:cNvPr id="274" name="Shape 274"/>
          <p:cNvSpPr txBox="1"/>
          <p:nvPr>
            <p:ph idx="4294967295" type="subTitle"/>
          </p:nvPr>
        </p:nvSpPr>
        <p:spPr>
          <a:xfrm>
            <a:off x="2351800" y="2265877"/>
            <a:ext cx="4608000" cy="177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Poppins"/>
                <a:ea typeface="Poppins"/>
                <a:cs typeface="Poppins"/>
                <a:sym typeface="Poppins"/>
              </a:rPr>
              <a:t>Any questions?</a:t>
            </a:r>
            <a:endParaRPr/>
          </a:p>
          <a:p>
            <a:pPr indent="0" lvl="0" mar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You can find me at</a:t>
            </a:r>
            <a:endParaRPr/>
          </a:p>
          <a:p>
            <a: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￮"/>
            </a:pPr>
            <a:r>
              <a:rPr lang="en"/>
              <a:t>@aannisasalsabila on Instagram, or </a:t>
            </a:r>
            <a:endParaRPr/>
          </a:p>
          <a:p>
            <a:pPr indent="-330200" lvl="0" marL="457200" rtl="0">
              <a:spcBef>
                <a:spcPts val="0"/>
              </a:spcBef>
              <a:spcAft>
                <a:spcPts val="0"/>
              </a:spcAft>
              <a:buSzPts val="1600"/>
              <a:buChar char="￮"/>
            </a:pPr>
            <a:r>
              <a:rPr lang="en"/>
              <a:t>annisa.salsabila4413@gmail.com</a:t>
            </a:r>
            <a:endParaRPr/>
          </a:p>
        </p:txBody>
      </p:sp>
      <p:grpSp>
        <p:nvGrpSpPr>
          <p:cNvPr id="275" name="Shape 275"/>
          <p:cNvGrpSpPr/>
          <p:nvPr/>
        </p:nvGrpSpPr>
        <p:grpSpPr>
          <a:xfrm>
            <a:off x="1812552" y="1460659"/>
            <a:ext cx="345971" cy="325505"/>
            <a:chOff x="5972700" y="2330200"/>
            <a:chExt cx="411625" cy="387275"/>
          </a:xfrm>
        </p:grpSpPr>
        <p:sp>
          <p:nvSpPr>
            <p:cNvPr id="276" name="Shape 276"/>
            <p:cNvSpPr/>
            <p:nvPr/>
          </p:nvSpPr>
          <p:spPr>
            <a:xfrm>
              <a:off x="5972700" y="2476950"/>
              <a:ext cx="98050" cy="219825"/>
            </a:xfrm>
            <a:custGeom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6078025" y="2330200"/>
              <a:ext cx="306300" cy="387275"/>
            </a:xfrm>
            <a:custGeom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8" name="Shape 278"/>
          <p:cNvGrpSpPr/>
          <p:nvPr/>
        </p:nvGrpSpPr>
        <p:grpSpPr>
          <a:xfrm>
            <a:off x="3851471" y="1121176"/>
            <a:ext cx="395098" cy="242589"/>
            <a:chOff x="4595425" y="1707325"/>
            <a:chExt cx="470075" cy="288625"/>
          </a:xfrm>
        </p:grpSpPr>
        <p:sp>
          <p:nvSpPr>
            <p:cNvPr id="279" name="Shape 279"/>
            <p:cNvSpPr/>
            <p:nvPr/>
          </p:nvSpPr>
          <p:spPr>
            <a:xfrm>
              <a:off x="4809750" y="1707325"/>
              <a:ext cx="41425" cy="41425"/>
            </a:xfrm>
            <a:custGeom>
              <a:pathLst>
                <a:path extrusionOk="0" fill="none" h="1657" w="1657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5024075" y="1761525"/>
              <a:ext cx="41425" cy="41425"/>
            </a:xfrm>
            <a:custGeom>
              <a:pathLst>
                <a:path extrusionOk="0" fill="none" h="1657" w="1657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Shape 281"/>
            <p:cNvSpPr/>
            <p:nvPr/>
          </p:nvSpPr>
          <p:spPr>
            <a:xfrm>
              <a:off x="4628900" y="1760300"/>
              <a:ext cx="403100" cy="177825"/>
            </a:xfrm>
            <a:custGeom>
              <a:pathLst>
                <a:path extrusionOk="0" fill="none" h="7113" w="16124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Shape 282"/>
            <p:cNvSpPr/>
            <p:nvPr/>
          </p:nvSpPr>
          <p:spPr>
            <a:xfrm>
              <a:off x="4595425" y="1761525"/>
              <a:ext cx="41425" cy="41425"/>
            </a:xfrm>
            <a:custGeom>
              <a:pathLst>
                <a:path extrusionOk="0" fill="none" h="1657" w="1657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4667275" y="1951475"/>
              <a:ext cx="326375" cy="44475"/>
            </a:xfrm>
            <a:custGeom>
              <a:pathLst>
                <a:path extrusionOk="0" fill="none" h="1779" w="13055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>
            <p:ph type="title"/>
          </p:nvPr>
        </p:nvSpPr>
        <p:spPr>
          <a:xfrm>
            <a:off x="457200" y="1166125"/>
            <a:ext cx="5220300" cy="6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Materi dalam un it ini</a:t>
            </a:r>
            <a:endParaRPr/>
          </a:p>
        </p:txBody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1069625" y="1903563"/>
            <a:ext cx="2236800" cy="224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000000"/>
                </a:solidFill>
              </a:rPr>
              <a:t>What, when, where, why, how</a:t>
            </a:r>
            <a:endParaRPr sz="1000">
              <a:solidFill>
                <a:srgbClr val="000000"/>
              </a:solidFill>
            </a:endParaRPr>
          </a:p>
          <a:p>
            <a:pPr indent="0" lvl="0" mar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</a:rPr>
              <a:t>Di unit ini, murid-murid akan belajar tentang kalimat- kalimat pertanyaan yang dimulai dengan “apa”, “kapan”, “</a:t>
            </a:r>
            <a:r>
              <a:rPr lang="en" sz="1000">
                <a:solidFill>
                  <a:srgbClr val="000000"/>
                </a:solidFill>
              </a:rPr>
              <a:t>di mana”</a:t>
            </a:r>
            <a:r>
              <a:rPr lang="en" sz="1000">
                <a:solidFill>
                  <a:srgbClr val="000000"/>
                </a:solidFill>
              </a:rPr>
              <a:t>, “mengapa”, dan “bagaimana”.</a:t>
            </a:r>
            <a:endParaRPr sz="1000">
              <a:solidFill>
                <a:srgbClr val="000000"/>
              </a:solidFill>
            </a:endParaRPr>
          </a:p>
        </p:txBody>
      </p:sp>
      <p:sp>
        <p:nvSpPr>
          <p:cNvPr id="155" name="Shape 155"/>
          <p:cNvSpPr txBox="1"/>
          <p:nvPr>
            <p:ph idx="2" type="body"/>
          </p:nvPr>
        </p:nvSpPr>
        <p:spPr>
          <a:xfrm>
            <a:off x="1069625" y="4204000"/>
            <a:ext cx="5607900" cy="73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666666"/>
                </a:solidFill>
              </a:rPr>
              <a:t>More info on how to use this template at </a:t>
            </a:r>
            <a:r>
              <a:rPr b="1" lang="en" sz="1000" u="sng">
                <a:solidFill>
                  <a:srgbClr val="666666"/>
                </a:solidFill>
                <a:hlinkClick r:id="rId3"/>
              </a:rPr>
              <a:t>www.slidescarnival.com/help-use-presentation-template</a:t>
            </a:r>
            <a:endParaRPr b="1" sz="1000">
              <a:solidFill>
                <a:srgbClr val="666666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66666"/>
                </a:solidFill>
              </a:rPr>
              <a:t>This template is free to use under </a:t>
            </a:r>
            <a:r>
              <a:rPr lang="en" sz="1000" u="sng">
                <a:solidFill>
                  <a:srgbClr val="666666"/>
                </a:solidFill>
                <a:hlinkClick r:id="rId4"/>
              </a:rPr>
              <a:t>Creative Commons Attribution license</a:t>
            </a:r>
            <a:r>
              <a:rPr lang="en" sz="1000">
                <a:solidFill>
                  <a:srgbClr val="666666"/>
                </a:solidFill>
              </a:rPr>
              <a:t>. You can keep the Credits slide or mention SlidesCarnival and other resources used in a slide footer.</a:t>
            </a:r>
            <a:endParaRPr sz="1000">
              <a:solidFill>
                <a:srgbClr val="666666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666666"/>
              </a:solidFill>
            </a:endParaRPr>
          </a:p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666666"/>
              </a:solidFill>
            </a:endParaRPr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57" name="Shape 157"/>
          <p:cNvGrpSpPr/>
          <p:nvPr/>
        </p:nvGrpSpPr>
        <p:grpSpPr>
          <a:xfrm>
            <a:off x="7227977" y="2052723"/>
            <a:ext cx="1212302" cy="1038068"/>
            <a:chOff x="1934025" y="1001650"/>
            <a:chExt cx="415300" cy="355600"/>
          </a:xfrm>
        </p:grpSpPr>
        <p:sp>
          <p:nvSpPr>
            <p:cNvPr id="158" name="Shape 158"/>
            <p:cNvSpPr/>
            <p:nvPr/>
          </p:nvSpPr>
          <p:spPr>
            <a:xfrm>
              <a:off x="1934025" y="1303650"/>
              <a:ext cx="207650" cy="53600"/>
            </a:xfrm>
            <a:custGeom>
              <a:pathLst>
                <a:path extrusionOk="0" fill="none" h="2144" w="8306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cap="rnd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Shape 159"/>
            <p:cNvSpPr/>
            <p:nvPr/>
          </p:nvSpPr>
          <p:spPr>
            <a:xfrm>
              <a:off x="2141650" y="1303650"/>
              <a:ext cx="207675" cy="53600"/>
            </a:xfrm>
            <a:custGeom>
              <a:pathLst>
                <a:path extrusionOk="0" fill="none" h="2144" w="8307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cap="rnd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Shape 160"/>
            <p:cNvSpPr/>
            <p:nvPr/>
          </p:nvSpPr>
          <p:spPr>
            <a:xfrm>
              <a:off x="1934025" y="1001650"/>
              <a:ext cx="207650" cy="331250"/>
            </a:xfrm>
            <a:custGeom>
              <a:pathLst>
                <a:path extrusionOk="0" fill="none" h="13250" w="8306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cap="rnd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2141650" y="1001650"/>
              <a:ext cx="207675" cy="331250"/>
            </a:xfrm>
            <a:custGeom>
              <a:pathLst>
                <a:path extrusionOk="0" fill="none" h="13250" w="8307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cap="rnd" cmpd="sng" w="9525">
              <a:solidFill>
                <a:srgbClr val="CCCCC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2" name="Shape 162"/>
          <p:cNvSpPr txBox="1"/>
          <p:nvPr>
            <p:ph idx="1" type="body"/>
          </p:nvPr>
        </p:nvSpPr>
        <p:spPr>
          <a:xfrm>
            <a:off x="4148800" y="1849213"/>
            <a:ext cx="2236800" cy="224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000000"/>
                </a:solidFill>
              </a:rPr>
              <a:t>Can, could, will, would, do, does</a:t>
            </a:r>
            <a:endParaRPr sz="1000">
              <a:solidFill>
                <a:srgbClr val="000000"/>
              </a:solidFill>
            </a:endParaRPr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000000"/>
                </a:solidFill>
              </a:rPr>
              <a:t>Selain  belajar tentang kalimat- kalimat pertanyaan yang dimulai dengan “apa”, “kapan”, “</a:t>
            </a:r>
            <a:r>
              <a:rPr lang="en" sz="1000">
                <a:solidFill>
                  <a:srgbClr val="000000"/>
                </a:solidFill>
              </a:rPr>
              <a:t>di mana</a:t>
            </a:r>
            <a:r>
              <a:rPr lang="en" sz="1000">
                <a:solidFill>
                  <a:srgbClr val="000000"/>
                </a:solidFill>
              </a:rPr>
              <a:t>”, “mengapa”, dan “bagaimana”, murid-murid akan belajar tentang kalimat pertanyaan yang dimulai dengan “can”, “could”, “will”, “would”, “do”, dan “does”.</a:t>
            </a:r>
            <a:endParaRPr sz="1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idx="4294967295" type="ctrTitle"/>
          </p:nvPr>
        </p:nvSpPr>
        <p:spPr>
          <a:xfrm>
            <a:off x="2351788" y="1180487"/>
            <a:ext cx="4608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/>
              <a:t>Hello!</a:t>
            </a:r>
            <a:endParaRPr sz="9600"/>
          </a:p>
        </p:txBody>
      </p:sp>
      <p:sp>
        <p:nvSpPr>
          <p:cNvPr id="168" name="Shape 168"/>
          <p:cNvSpPr txBox="1"/>
          <p:nvPr>
            <p:ph idx="4294967295" type="subTitle"/>
          </p:nvPr>
        </p:nvSpPr>
        <p:spPr>
          <a:xfrm>
            <a:off x="2351800" y="2265877"/>
            <a:ext cx="4608000" cy="177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latin typeface="Poppins"/>
                <a:ea typeface="Poppins"/>
                <a:cs typeface="Poppins"/>
                <a:sym typeface="Poppins"/>
              </a:rPr>
              <a:t>I am Annisa Salsabila</a:t>
            </a:r>
            <a:endParaRPr b="1">
              <a:latin typeface="Poppins"/>
              <a:ea typeface="Poppins"/>
              <a:cs typeface="Poppins"/>
              <a:sym typeface="Poppins"/>
            </a:endParaRPr>
          </a:p>
          <a:p>
            <a:pPr indent="0" lvl="0" mar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 hope you are excited to learn more about the English language!</a:t>
            </a:r>
            <a:endParaRPr b="1"/>
          </a:p>
        </p:txBody>
      </p:sp>
      <p:sp>
        <p:nvSpPr>
          <p:cNvPr id="169" name="Shape 169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1804239" y="1506373"/>
            <a:ext cx="339835" cy="309115"/>
          </a:xfrm>
          <a:custGeom>
            <a:pathLst>
              <a:path extrusionOk="0" fill="none" h="14711" w="16173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cap="rnd" cmpd="sng" w="12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ctrTitle"/>
          </p:nvPr>
        </p:nvSpPr>
        <p:spPr>
          <a:xfrm>
            <a:off x="1975200" y="1582175"/>
            <a:ext cx="5193600" cy="151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/>
              <a:t>What, when, where, why, how</a:t>
            </a:r>
            <a:endParaRPr sz="4600"/>
          </a:p>
        </p:txBody>
      </p:sp>
      <p:sp>
        <p:nvSpPr>
          <p:cNvPr id="176" name="Shape 176"/>
          <p:cNvSpPr txBox="1"/>
          <p:nvPr>
            <p:ph idx="1" type="subTitle"/>
          </p:nvPr>
        </p:nvSpPr>
        <p:spPr>
          <a:xfrm>
            <a:off x="2670250" y="3093276"/>
            <a:ext cx="4004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Apa, kapan, dimana, mengapa, bagaimana</a:t>
            </a:r>
            <a:endParaRPr/>
          </a:p>
        </p:txBody>
      </p:sp>
      <p:sp>
        <p:nvSpPr>
          <p:cNvPr id="177" name="Shape 177"/>
          <p:cNvSpPr txBox="1"/>
          <p:nvPr/>
        </p:nvSpPr>
        <p:spPr>
          <a:xfrm>
            <a:off x="1030925" y="710500"/>
            <a:ext cx="1392600" cy="13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600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  <a:endParaRPr sz="6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2385525" y="1310550"/>
            <a:ext cx="4777200" cy="228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The smart ones ask when they don’t know. And, sometimes, when they do. -Malcolm Forbes</a:t>
            </a:r>
            <a:endParaRPr/>
          </a:p>
        </p:txBody>
      </p:sp>
      <p:sp>
        <p:nvSpPr>
          <p:cNvPr id="183" name="Shape 183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Shape 1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72150" y="1054450"/>
            <a:ext cx="3034500" cy="30345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89" name="Shape 189"/>
          <p:cNvGrpSpPr/>
          <p:nvPr/>
        </p:nvGrpSpPr>
        <p:grpSpPr>
          <a:xfrm>
            <a:off x="5853100" y="3068600"/>
            <a:ext cx="1539600" cy="1539600"/>
            <a:chOff x="6680825" y="2549350"/>
            <a:chExt cx="1539600" cy="1539600"/>
          </a:xfrm>
        </p:grpSpPr>
        <p:sp>
          <p:nvSpPr>
            <p:cNvPr id="190" name="Shape 190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000000">
                <a:alpha val="188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fmla="val 675" name="adj"/>
              </a:avLst>
            </a:prstGeom>
            <a:solidFill>
              <a:srgbClr val="000000">
                <a:alpha val="653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3" name="Shape 193"/>
          <p:cNvSpPr txBox="1"/>
          <p:nvPr>
            <p:ph type="title"/>
          </p:nvPr>
        </p:nvSpPr>
        <p:spPr>
          <a:xfrm>
            <a:off x="457325" y="299750"/>
            <a:ext cx="5220300" cy="9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Membentuk kalimat pertanyaan sederhana</a:t>
            </a:r>
            <a:endParaRPr sz="2400"/>
          </a:p>
        </p:txBody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557275" y="1164225"/>
            <a:ext cx="5379900" cy="37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Untuk bisa berbicara bahasa inggris dengan lancar, salah satu aspek yang paling penting adalah belajar bagaimana menanyakan pertanyaan sehari-hari. Berikut adalah contoh struktur pertanyaan penting.</a:t>
            </a:r>
            <a:endParaRPr sz="1200"/>
          </a:p>
          <a:p>
            <a:pPr indent="-304800" lvl="0" marL="457200" rtl="0">
              <a:spcBef>
                <a:spcPts val="60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What+ </a:t>
            </a:r>
            <a:r>
              <a:rPr lang="en" sz="1200">
                <a:solidFill>
                  <a:srgbClr val="A64D79"/>
                </a:solidFill>
              </a:rPr>
              <a:t>is/are</a:t>
            </a:r>
            <a:r>
              <a:rPr lang="en" sz="1200"/>
              <a:t> + </a:t>
            </a:r>
            <a:r>
              <a:rPr lang="en" sz="1200">
                <a:solidFill>
                  <a:srgbClr val="6AA84F"/>
                </a:solidFill>
              </a:rPr>
              <a:t>subject</a:t>
            </a:r>
            <a:r>
              <a:rPr lang="en" sz="1200"/>
              <a:t>+ </a:t>
            </a:r>
            <a:r>
              <a:rPr lang="en" sz="1200">
                <a:solidFill>
                  <a:srgbClr val="8E7CC3"/>
                </a:solidFill>
              </a:rPr>
              <a:t>present continuous verb</a:t>
            </a:r>
            <a:endParaRPr sz="1200">
              <a:solidFill>
                <a:srgbClr val="8E7CC3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</a:t>
            </a:r>
            <a:r>
              <a:rPr lang="en" sz="1200">
                <a:solidFill>
                  <a:srgbClr val="A64D79"/>
                </a:solidFill>
              </a:rPr>
              <a:t>are</a:t>
            </a:r>
            <a:r>
              <a:rPr lang="en" sz="1200"/>
              <a:t> </a:t>
            </a:r>
            <a:r>
              <a:rPr lang="en" sz="1200">
                <a:solidFill>
                  <a:srgbClr val="6AA84F"/>
                </a:solidFill>
              </a:rPr>
              <a:t>you</a:t>
            </a:r>
            <a:r>
              <a:rPr lang="en" sz="1200"/>
              <a:t> </a:t>
            </a:r>
            <a:r>
              <a:rPr lang="en" sz="1200">
                <a:solidFill>
                  <a:srgbClr val="B4A7D6"/>
                </a:solidFill>
              </a:rPr>
              <a:t>eat</a:t>
            </a:r>
            <a:r>
              <a:rPr lang="en" sz="1200" u="sng">
                <a:solidFill>
                  <a:srgbClr val="B4A7D6"/>
                </a:solidFill>
              </a:rPr>
              <a:t>ing</a:t>
            </a:r>
            <a:r>
              <a:rPr lang="en" sz="1200"/>
              <a:t>?</a:t>
            </a:r>
            <a:endParaRPr sz="1200"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</a:t>
            </a:r>
            <a:r>
              <a:rPr lang="en" sz="1200">
                <a:solidFill>
                  <a:srgbClr val="A64D79"/>
                </a:solidFill>
              </a:rPr>
              <a:t>is</a:t>
            </a:r>
            <a:r>
              <a:rPr lang="en" sz="1200"/>
              <a:t> </a:t>
            </a:r>
            <a:r>
              <a:rPr lang="en" sz="1200">
                <a:solidFill>
                  <a:srgbClr val="6AA84F"/>
                </a:solidFill>
              </a:rPr>
              <a:t>she</a:t>
            </a:r>
            <a:r>
              <a:rPr lang="en" sz="1200"/>
              <a:t> </a:t>
            </a:r>
            <a:r>
              <a:rPr lang="en" sz="1200">
                <a:solidFill>
                  <a:srgbClr val="B4A7D6"/>
                </a:solidFill>
              </a:rPr>
              <a:t>read</a:t>
            </a:r>
            <a:r>
              <a:rPr lang="en" sz="1200" u="sng">
                <a:solidFill>
                  <a:srgbClr val="B4A7D6"/>
                </a:solidFill>
              </a:rPr>
              <a:t>ing</a:t>
            </a:r>
            <a:r>
              <a:rPr lang="en" sz="1200"/>
              <a:t>?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+ </a:t>
            </a:r>
            <a:r>
              <a:rPr lang="en" sz="1200">
                <a:solidFill>
                  <a:srgbClr val="A64D79"/>
                </a:solidFill>
              </a:rPr>
              <a:t>is/are</a:t>
            </a:r>
            <a:r>
              <a:rPr lang="en" sz="1200"/>
              <a:t> + </a:t>
            </a:r>
            <a:r>
              <a:rPr lang="en" sz="1200">
                <a:solidFill>
                  <a:srgbClr val="FF0000"/>
                </a:solidFill>
              </a:rPr>
              <a:t>it/ this/ that/ these/ those</a:t>
            </a:r>
            <a:endParaRPr sz="1200">
              <a:solidFill>
                <a:srgbClr val="FF0000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</a:t>
            </a:r>
            <a:r>
              <a:rPr lang="en" sz="1200">
                <a:solidFill>
                  <a:srgbClr val="A64D79"/>
                </a:solidFill>
              </a:rPr>
              <a:t>is</a:t>
            </a:r>
            <a:r>
              <a:rPr lang="en" sz="1200"/>
              <a:t> </a:t>
            </a:r>
            <a:r>
              <a:rPr lang="en" sz="1200">
                <a:solidFill>
                  <a:srgbClr val="FF0000"/>
                </a:solidFill>
              </a:rPr>
              <a:t>it</a:t>
            </a:r>
            <a:r>
              <a:rPr lang="en" sz="1200"/>
              <a:t>?</a:t>
            </a:r>
            <a:endParaRPr sz="1200"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</a:t>
            </a:r>
            <a:r>
              <a:rPr lang="en" sz="1200">
                <a:solidFill>
                  <a:srgbClr val="A64D79"/>
                </a:solidFill>
              </a:rPr>
              <a:t>is</a:t>
            </a:r>
            <a:r>
              <a:rPr lang="en" sz="1200"/>
              <a:t> </a:t>
            </a:r>
            <a:r>
              <a:rPr lang="en" sz="1200">
                <a:solidFill>
                  <a:srgbClr val="FF0000"/>
                </a:solidFill>
              </a:rPr>
              <a:t>this</a:t>
            </a:r>
            <a:r>
              <a:rPr lang="en" sz="1200"/>
              <a:t>/ </a:t>
            </a:r>
            <a:r>
              <a:rPr lang="en" sz="1200">
                <a:solidFill>
                  <a:srgbClr val="FF0000"/>
                </a:solidFill>
              </a:rPr>
              <a:t>that</a:t>
            </a:r>
            <a:r>
              <a:rPr lang="en" sz="1200"/>
              <a:t>?</a:t>
            </a:r>
            <a:endParaRPr sz="1200"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</a:t>
            </a:r>
            <a:r>
              <a:rPr lang="en" sz="1200">
                <a:solidFill>
                  <a:srgbClr val="A64D79"/>
                </a:solidFill>
              </a:rPr>
              <a:t>are</a:t>
            </a:r>
            <a:r>
              <a:rPr lang="en" sz="1200"/>
              <a:t> </a:t>
            </a:r>
            <a:r>
              <a:rPr lang="en" sz="1200">
                <a:solidFill>
                  <a:srgbClr val="FF0000"/>
                </a:solidFill>
              </a:rPr>
              <a:t>these</a:t>
            </a:r>
            <a:r>
              <a:rPr lang="en" sz="1200"/>
              <a:t>/ </a:t>
            </a:r>
            <a:r>
              <a:rPr lang="en" sz="1200">
                <a:solidFill>
                  <a:srgbClr val="FF0000"/>
                </a:solidFill>
              </a:rPr>
              <a:t>those</a:t>
            </a:r>
            <a:r>
              <a:rPr lang="en" sz="1200"/>
              <a:t>?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+ </a:t>
            </a:r>
            <a:r>
              <a:rPr lang="en" sz="1200">
                <a:solidFill>
                  <a:srgbClr val="3D85C6"/>
                </a:solidFill>
              </a:rPr>
              <a:t>noun</a:t>
            </a:r>
            <a:r>
              <a:rPr lang="en" sz="1200"/>
              <a:t> + </a:t>
            </a:r>
            <a:r>
              <a:rPr lang="en" sz="1200">
                <a:solidFill>
                  <a:srgbClr val="A64D79"/>
                </a:solidFill>
              </a:rPr>
              <a:t>is/are</a:t>
            </a:r>
            <a:r>
              <a:rPr lang="en" sz="1200">
                <a:solidFill>
                  <a:srgbClr val="FF0000"/>
                </a:solidFill>
              </a:rPr>
              <a:t> </a:t>
            </a:r>
            <a:r>
              <a:rPr lang="en" sz="1200">
                <a:solidFill>
                  <a:srgbClr val="000000"/>
                </a:solidFill>
              </a:rPr>
              <a:t>+</a:t>
            </a:r>
            <a:r>
              <a:rPr lang="en" sz="1200">
                <a:solidFill>
                  <a:srgbClr val="FF0000"/>
                </a:solidFill>
              </a:rPr>
              <a:t> it/ this/ that/ these/ those</a:t>
            </a:r>
            <a:endParaRPr sz="1200">
              <a:solidFill>
                <a:srgbClr val="FF0000"/>
              </a:solidFill>
            </a:endParaRPr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</a:t>
            </a:r>
            <a:r>
              <a:rPr lang="en" sz="1200">
                <a:solidFill>
                  <a:srgbClr val="3C78D8"/>
                </a:solidFill>
              </a:rPr>
              <a:t>book</a:t>
            </a:r>
            <a:r>
              <a:rPr lang="en" sz="1200"/>
              <a:t> is that?</a:t>
            </a:r>
            <a:endParaRPr sz="1200"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</a:t>
            </a:r>
            <a:r>
              <a:rPr lang="en" sz="1200">
                <a:solidFill>
                  <a:srgbClr val="3C78D8"/>
                </a:solidFill>
              </a:rPr>
              <a:t>time</a:t>
            </a:r>
            <a:r>
              <a:rPr lang="en" sz="1200"/>
              <a:t> is it?</a:t>
            </a:r>
            <a:endParaRPr sz="1200"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</a:t>
            </a:r>
            <a:r>
              <a:rPr lang="en" sz="1200">
                <a:solidFill>
                  <a:srgbClr val="3C78D8"/>
                </a:solidFill>
              </a:rPr>
              <a:t>songs</a:t>
            </a:r>
            <a:r>
              <a:rPr lang="en" sz="1200"/>
              <a:t> are these/ those?</a:t>
            </a:r>
            <a:endParaRPr sz="1200"/>
          </a:p>
          <a:p>
            <a: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</a:t>
            </a:r>
            <a:r>
              <a:rPr lang="en" sz="1200">
                <a:solidFill>
                  <a:srgbClr val="3C78D8"/>
                </a:solidFill>
              </a:rPr>
              <a:t>song</a:t>
            </a:r>
            <a:r>
              <a:rPr lang="en" sz="1200"/>
              <a:t> is this?</a:t>
            </a:r>
            <a:endParaRPr sz="12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95" name="Shape 195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96" name="Shape 196"/>
          <p:cNvGrpSpPr/>
          <p:nvPr/>
        </p:nvGrpSpPr>
        <p:grpSpPr>
          <a:xfrm>
            <a:off x="6438110" y="3653462"/>
            <a:ext cx="369505" cy="369505"/>
            <a:chOff x="2594050" y="1631825"/>
            <a:chExt cx="439625" cy="439625"/>
          </a:xfrm>
        </p:grpSpPr>
        <p:sp>
          <p:nvSpPr>
            <p:cNvPr id="197" name="Shape 197"/>
            <p:cNvSpPr/>
            <p:nvPr/>
          </p:nvSpPr>
          <p:spPr>
            <a:xfrm>
              <a:off x="2594050" y="1883300"/>
              <a:ext cx="188175" cy="188150"/>
            </a:xfrm>
            <a:custGeom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Shape 198"/>
            <p:cNvSpPr/>
            <p:nvPr/>
          </p:nvSpPr>
          <p:spPr>
            <a:xfrm>
              <a:off x="2857700" y="1631825"/>
              <a:ext cx="175975" cy="176000"/>
            </a:xfrm>
            <a:custGeom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Shape 199"/>
            <p:cNvSpPr/>
            <p:nvPr/>
          </p:nvSpPr>
          <p:spPr>
            <a:xfrm>
              <a:off x="2662850" y="1699400"/>
              <a:ext cx="303250" cy="303250"/>
            </a:xfrm>
            <a:custGeom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Shape 200"/>
            <p:cNvSpPr/>
            <p:nvPr/>
          </p:nvSpPr>
          <p:spPr>
            <a:xfrm>
              <a:off x="2801675" y="1740825"/>
              <a:ext cx="49950" cy="49950"/>
            </a:xfrm>
            <a:custGeom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72150" y="1054450"/>
            <a:ext cx="3034500" cy="30345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206" name="Shape 206"/>
          <p:cNvGrpSpPr/>
          <p:nvPr/>
        </p:nvGrpSpPr>
        <p:grpSpPr>
          <a:xfrm>
            <a:off x="5853100" y="3068600"/>
            <a:ext cx="1539600" cy="1539600"/>
            <a:chOff x="6680825" y="2549350"/>
            <a:chExt cx="1539600" cy="1539600"/>
          </a:xfrm>
        </p:grpSpPr>
        <p:sp>
          <p:nvSpPr>
            <p:cNvPr id="207" name="Shape 207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000000">
                <a:alpha val="188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Shape 208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fmla="val 675" name="adj"/>
              </a:avLst>
            </a:prstGeom>
            <a:solidFill>
              <a:srgbClr val="000000">
                <a:alpha val="653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0" name="Shape 210"/>
          <p:cNvSpPr txBox="1"/>
          <p:nvPr>
            <p:ph type="title"/>
          </p:nvPr>
        </p:nvSpPr>
        <p:spPr>
          <a:xfrm>
            <a:off x="423875" y="186050"/>
            <a:ext cx="5220300" cy="9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Membentuk kalimat pertanyaan sederhana</a:t>
            </a:r>
            <a:endParaRPr sz="2400"/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517125" y="1054450"/>
            <a:ext cx="5379900" cy="39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Untuk bisa berbicara bahasa inggris dengan lancar, salah satu aspek yang paling penting adalah belajar bagaimana menanyakan pertanyaan sehari-hari. Berikut adalah contoh struktur pertanyaan penting.</a:t>
            </a:r>
            <a:endParaRPr sz="1100"/>
          </a:p>
          <a:p>
            <a:pPr indent="-298450" lvl="0" marL="457200" rtl="0">
              <a:spcBef>
                <a:spcPts val="60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</a:t>
            </a:r>
            <a:endParaRPr sz="1100"/>
          </a:p>
          <a:p>
            <a: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+ </a:t>
            </a:r>
            <a:r>
              <a:rPr lang="en" sz="1100">
                <a:solidFill>
                  <a:srgbClr val="A64D79"/>
                </a:solidFill>
              </a:rPr>
              <a:t>is/are</a:t>
            </a:r>
            <a:r>
              <a:rPr lang="en" sz="1100"/>
              <a:t> + </a:t>
            </a:r>
            <a:r>
              <a:rPr lang="en" sz="1100">
                <a:solidFill>
                  <a:srgbClr val="6AA84F"/>
                </a:solidFill>
              </a:rPr>
              <a:t>subject</a:t>
            </a:r>
            <a:endParaRPr sz="1100">
              <a:solidFill>
                <a:srgbClr val="FF0000"/>
              </a:solidFill>
            </a:endParaRPr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</a:t>
            </a:r>
            <a:r>
              <a:rPr lang="en" sz="1100"/>
              <a:t> </a:t>
            </a:r>
            <a:r>
              <a:rPr lang="en" sz="1100">
                <a:solidFill>
                  <a:srgbClr val="A64D79"/>
                </a:solidFill>
              </a:rPr>
              <a:t>are</a:t>
            </a:r>
            <a:r>
              <a:rPr lang="en" sz="1100"/>
              <a:t> </a:t>
            </a:r>
            <a:r>
              <a:rPr lang="en" sz="1100">
                <a:solidFill>
                  <a:srgbClr val="6AA84F"/>
                </a:solidFill>
              </a:rPr>
              <a:t>you</a:t>
            </a:r>
            <a:r>
              <a:rPr lang="en" sz="1100">
                <a:solidFill>
                  <a:srgbClr val="000000"/>
                </a:solidFill>
              </a:rPr>
              <a:t>/</a:t>
            </a:r>
            <a:r>
              <a:rPr lang="en" sz="1100">
                <a:solidFill>
                  <a:srgbClr val="6AA84F"/>
                </a:solidFill>
              </a:rPr>
              <a:t> they</a:t>
            </a:r>
            <a:r>
              <a:rPr lang="en" sz="1100"/>
              <a:t>?</a:t>
            </a:r>
            <a:endParaRPr sz="1100"/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</a:t>
            </a:r>
            <a:r>
              <a:rPr lang="en" sz="1100">
                <a:solidFill>
                  <a:srgbClr val="A64D79"/>
                </a:solidFill>
              </a:rPr>
              <a:t>is</a:t>
            </a:r>
            <a:r>
              <a:rPr lang="en" sz="1100"/>
              <a:t> </a:t>
            </a:r>
            <a:r>
              <a:rPr lang="en" sz="1100">
                <a:solidFill>
                  <a:srgbClr val="6AA84F"/>
                </a:solidFill>
              </a:rPr>
              <a:t>she</a:t>
            </a:r>
            <a:r>
              <a:rPr lang="en" sz="1100">
                <a:solidFill>
                  <a:srgbClr val="000000"/>
                </a:solidFill>
              </a:rPr>
              <a:t>/</a:t>
            </a:r>
            <a:r>
              <a:rPr lang="en" sz="1100">
                <a:solidFill>
                  <a:srgbClr val="6AA84F"/>
                </a:solidFill>
              </a:rPr>
              <a:t> he</a:t>
            </a:r>
            <a:r>
              <a:rPr lang="en" sz="1100">
                <a:solidFill>
                  <a:srgbClr val="000000"/>
                </a:solidFill>
              </a:rPr>
              <a:t>/</a:t>
            </a:r>
            <a:r>
              <a:rPr lang="en" sz="1100">
                <a:solidFill>
                  <a:srgbClr val="6AA84F"/>
                </a:solidFill>
              </a:rPr>
              <a:t> it</a:t>
            </a:r>
            <a:r>
              <a:rPr lang="en" sz="1100"/>
              <a:t>?</a:t>
            </a:r>
            <a:endParaRPr sz="1100"/>
          </a:p>
          <a:p>
            <a: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+ </a:t>
            </a:r>
            <a:r>
              <a:rPr lang="en" sz="1100">
                <a:solidFill>
                  <a:srgbClr val="F1C232"/>
                </a:solidFill>
              </a:rPr>
              <a:t>adjective</a:t>
            </a:r>
            <a:r>
              <a:rPr lang="en" sz="1100"/>
              <a:t> + </a:t>
            </a:r>
            <a:r>
              <a:rPr lang="en" sz="1100">
                <a:solidFill>
                  <a:srgbClr val="A64D79"/>
                </a:solidFill>
              </a:rPr>
              <a:t>is/are</a:t>
            </a:r>
            <a:r>
              <a:rPr lang="en" sz="1100"/>
              <a:t> + </a:t>
            </a:r>
            <a:r>
              <a:rPr lang="en" sz="1100">
                <a:solidFill>
                  <a:srgbClr val="FF0000"/>
                </a:solidFill>
              </a:rPr>
              <a:t>it/ this/ that/ these/ those </a:t>
            </a:r>
            <a:r>
              <a:rPr lang="en" sz="1100">
                <a:solidFill>
                  <a:srgbClr val="000000"/>
                </a:solidFill>
              </a:rPr>
              <a:t>(+ </a:t>
            </a:r>
            <a:r>
              <a:rPr lang="en" sz="1100">
                <a:solidFill>
                  <a:srgbClr val="3C78D8"/>
                </a:solidFill>
              </a:rPr>
              <a:t>object</a:t>
            </a:r>
            <a:r>
              <a:rPr lang="en" sz="1100">
                <a:solidFill>
                  <a:srgbClr val="000000"/>
                </a:solidFill>
              </a:rPr>
              <a:t>, jika diperlukan</a:t>
            </a:r>
            <a:r>
              <a:rPr lang="en" sz="1100">
                <a:solidFill>
                  <a:srgbClr val="000000"/>
                </a:solidFill>
              </a:rPr>
              <a:t>)</a:t>
            </a:r>
            <a:endParaRPr sz="1100">
              <a:solidFill>
                <a:srgbClr val="000000"/>
              </a:solidFill>
            </a:endParaRPr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spicy</a:t>
            </a:r>
            <a:r>
              <a:rPr lang="en" sz="1100"/>
              <a:t> </a:t>
            </a:r>
            <a:r>
              <a:rPr lang="en" sz="1100">
                <a:solidFill>
                  <a:srgbClr val="A64D79"/>
                </a:solidFill>
              </a:rPr>
              <a:t>is</a:t>
            </a:r>
            <a:r>
              <a:rPr lang="en" sz="1100"/>
              <a:t> </a:t>
            </a:r>
            <a:r>
              <a:rPr lang="en" sz="1100">
                <a:solidFill>
                  <a:srgbClr val="FF0000"/>
                </a:solidFill>
              </a:rPr>
              <a:t>it</a:t>
            </a:r>
            <a:r>
              <a:rPr lang="en" sz="1100"/>
              <a:t>?</a:t>
            </a:r>
            <a:endParaRPr sz="1100"/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close are they?</a:t>
            </a:r>
            <a:endParaRPr sz="1100"/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expensive </a:t>
            </a:r>
            <a:r>
              <a:rPr lang="en" sz="1100">
                <a:solidFill>
                  <a:srgbClr val="A64D79"/>
                </a:solidFill>
              </a:rPr>
              <a:t>is</a:t>
            </a:r>
            <a:r>
              <a:rPr lang="en" sz="1100"/>
              <a:t> </a:t>
            </a:r>
            <a:r>
              <a:rPr lang="en" sz="1100">
                <a:solidFill>
                  <a:srgbClr val="FF0000"/>
                </a:solidFill>
              </a:rPr>
              <a:t>this</a:t>
            </a:r>
            <a:r>
              <a:rPr lang="en" sz="1100"/>
              <a:t>/ </a:t>
            </a:r>
            <a:r>
              <a:rPr lang="en" sz="1100">
                <a:solidFill>
                  <a:srgbClr val="FF0000"/>
                </a:solidFill>
              </a:rPr>
              <a:t>that </a:t>
            </a:r>
            <a:r>
              <a:rPr lang="en" sz="1100">
                <a:solidFill>
                  <a:srgbClr val="3C78D8"/>
                </a:solidFill>
              </a:rPr>
              <a:t>hat</a:t>
            </a:r>
            <a:r>
              <a:rPr lang="en" sz="1100"/>
              <a:t>?</a:t>
            </a:r>
            <a:endParaRPr sz="1100"/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delicious </a:t>
            </a:r>
            <a:r>
              <a:rPr lang="en" sz="1100">
                <a:solidFill>
                  <a:srgbClr val="A64D79"/>
                </a:solidFill>
              </a:rPr>
              <a:t>are</a:t>
            </a:r>
            <a:r>
              <a:rPr lang="en" sz="1100"/>
              <a:t> </a:t>
            </a:r>
            <a:r>
              <a:rPr lang="en" sz="1100">
                <a:solidFill>
                  <a:srgbClr val="FF0000"/>
                </a:solidFill>
              </a:rPr>
              <a:t>they</a:t>
            </a:r>
            <a:r>
              <a:rPr lang="en" sz="1100"/>
              <a:t>? or... How </a:t>
            </a:r>
            <a:r>
              <a:rPr lang="en" sz="1100">
                <a:solidFill>
                  <a:srgbClr val="F1C232"/>
                </a:solidFill>
              </a:rPr>
              <a:t>delicious</a:t>
            </a:r>
            <a:r>
              <a:rPr lang="en" sz="1100"/>
              <a:t> </a:t>
            </a:r>
            <a:r>
              <a:rPr lang="en" sz="1100">
                <a:solidFill>
                  <a:srgbClr val="A64D79"/>
                </a:solidFill>
              </a:rPr>
              <a:t>are</a:t>
            </a:r>
            <a:r>
              <a:rPr lang="en" sz="1100"/>
              <a:t> </a:t>
            </a:r>
            <a:r>
              <a:rPr lang="en" sz="1100">
                <a:solidFill>
                  <a:srgbClr val="FF0000"/>
                </a:solidFill>
              </a:rPr>
              <a:t>those</a:t>
            </a:r>
            <a:r>
              <a:rPr lang="en" sz="1100"/>
              <a:t> </a:t>
            </a:r>
            <a:r>
              <a:rPr lang="en" sz="1100">
                <a:solidFill>
                  <a:srgbClr val="3C78D8"/>
                </a:solidFill>
              </a:rPr>
              <a:t>foods</a:t>
            </a:r>
            <a:r>
              <a:rPr lang="en" sz="1100"/>
              <a:t>? </a:t>
            </a:r>
            <a:endParaRPr sz="1100"/>
          </a:p>
          <a:p>
            <a: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+ </a:t>
            </a:r>
            <a:r>
              <a:rPr lang="en" sz="1100">
                <a:solidFill>
                  <a:srgbClr val="3D85C6"/>
                </a:solidFill>
              </a:rPr>
              <a:t>do</a:t>
            </a:r>
            <a:r>
              <a:rPr lang="en" sz="1100">
                <a:solidFill>
                  <a:srgbClr val="000000"/>
                </a:solidFill>
              </a:rPr>
              <a:t>/</a:t>
            </a:r>
            <a:r>
              <a:rPr lang="en" sz="1100">
                <a:solidFill>
                  <a:srgbClr val="3D85C6"/>
                </a:solidFill>
              </a:rPr>
              <a:t> does</a:t>
            </a:r>
            <a:r>
              <a:rPr lang="en" sz="1100">
                <a:solidFill>
                  <a:srgbClr val="000000"/>
                </a:solidFill>
              </a:rPr>
              <a:t>/</a:t>
            </a:r>
            <a:r>
              <a:rPr lang="en" sz="1100">
                <a:solidFill>
                  <a:srgbClr val="3D85C6"/>
                </a:solidFill>
              </a:rPr>
              <a:t> did</a:t>
            </a:r>
            <a:r>
              <a:rPr lang="en" sz="1100"/>
              <a:t> +</a:t>
            </a:r>
            <a:r>
              <a:rPr lang="en" sz="1100">
                <a:solidFill>
                  <a:srgbClr val="FF0000"/>
                </a:solidFill>
              </a:rPr>
              <a:t> I/ you/ he/ she/ it/ we/ they/ these/those </a:t>
            </a:r>
            <a:r>
              <a:rPr lang="en" sz="1100">
                <a:solidFill>
                  <a:srgbClr val="000000"/>
                </a:solidFill>
              </a:rPr>
              <a:t>+ </a:t>
            </a:r>
            <a:r>
              <a:rPr lang="en" sz="1100">
                <a:solidFill>
                  <a:srgbClr val="B4A7D6"/>
                </a:solidFill>
              </a:rPr>
              <a:t>verb</a:t>
            </a:r>
            <a:endParaRPr sz="1100">
              <a:solidFill>
                <a:srgbClr val="B4A7D6"/>
              </a:solidFill>
            </a:endParaRPr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</a:t>
            </a:r>
            <a:r>
              <a:rPr lang="en" sz="1100"/>
              <a:t> </a:t>
            </a:r>
            <a:r>
              <a:rPr lang="en" sz="1100">
                <a:solidFill>
                  <a:srgbClr val="3C78D8"/>
                </a:solidFill>
              </a:rPr>
              <a:t>do</a:t>
            </a:r>
            <a:r>
              <a:rPr lang="en" sz="1100"/>
              <a:t> </a:t>
            </a:r>
            <a:r>
              <a:rPr lang="en" sz="1100">
                <a:solidFill>
                  <a:srgbClr val="FF0000"/>
                </a:solidFill>
              </a:rPr>
              <a:t>you</a:t>
            </a:r>
            <a:r>
              <a:rPr lang="en" sz="1100"/>
              <a:t> </a:t>
            </a:r>
            <a:r>
              <a:rPr lang="en" sz="1100">
                <a:solidFill>
                  <a:srgbClr val="B4A7D6"/>
                </a:solidFill>
              </a:rPr>
              <a:t>sing</a:t>
            </a:r>
            <a:r>
              <a:rPr lang="en" sz="1100"/>
              <a:t>?</a:t>
            </a:r>
            <a:endParaRPr sz="1100"/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</a:t>
            </a:r>
            <a:r>
              <a:rPr lang="en" sz="1100">
                <a:solidFill>
                  <a:srgbClr val="3C78D8"/>
                </a:solidFill>
              </a:rPr>
              <a:t>does </a:t>
            </a:r>
            <a:r>
              <a:rPr lang="en" sz="1100">
                <a:solidFill>
                  <a:srgbClr val="FF0000"/>
                </a:solidFill>
              </a:rPr>
              <a:t>she</a:t>
            </a:r>
            <a:r>
              <a:rPr lang="en" sz="1100"/>
              <a:t> </a:t>
            </a:r>
            <a:r>
              <a:rPr lang="en" sz="1100">
                <a:solidFill>
                  <a:srgbClr val="B4A7D6"/>
                </a:solidFill>
              </a:rPr>
              <a:t>talk</a:t>
            </a:r>
            <a:r>
              <a:rPr lang="en" sz="1100"/>
              <a:t>?</a:t>
            </a:r>
            <a:endParaRPr sz="1100"/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</a:t>
            </a:r>
            <a:r>
              <a:rPr lang="en" sz="1100">
                <a:solidFill>
                  <a:srgbClr val="3C78D8"/>
                </a:solidFill>
              </a:rPr>
              <a:t>did</a:t>
            </a:r>
            <a:r>
              <a:rPr lang="en" sz="1100"/>
              <a:t> </a:t>
            </a:r>
            <a:r>
              <a:rPr lang="en" sz="1100">
                <a:solidFill>
                  <a:srgbClr val="FF0000"/>
                </a:solidFill>
              </a:rPr>
              <a:t>it</a:t>
            </a:r>
            <a:r>
              <a:rPr lang="en" sz="1100"/>
              <a:t> </a:t>
            </a:r>
            <a:r>
              <a:rPr lang="en" sz="1100">
                <a:solidFill>
                  <a:srgbClr val="B4A7D6"/>
                </a:solidFill>
              </a:rPr>
              <a:t>happen</a:t>
            </a:r>
            <a:r>
              <a:rPr lang="en" sz="1100"/>
              <a:t>?</a:t>
            </a:r>
            <a:endParaRPr sz="1100"/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</a:t>
            </a:r>
            <a:r>
              <a:rPr lang="en" sz="1100">
                <a:solidFill>
                  <a:srgbClr val="3C78D8"/>
                </a:solidFill>
              </a:rPr>
              <a:t>do</a:t>
            </a:r>
            <a:r>
              <a:rPr lang="en" sz="1100"/>
              <a:t> </a:t>
            </a:r>
            <a:r>
              <a:rPr lang="en" sz="1100">
                <a:solidFill>
                  <a:srgbClr val="FF0000"/>
                </a:solidFill>
              </a:rPr>
              <a:t>they</a:t>
            </a:r>
            <a:r>
              <a:rPr lang="en" sz="1100"/>
              <a:t> </a:t>
            </a:r>
            <a:r>
              <a:rPr lang="en" sz="1100">
                <a:solidFill>
                  <a:srgbClr val="B4A7D6"/>
                </a:solidFill>
              </a:rPr>
              <a:t>walk</a:t>
            </a:r>
            <a:r>
              <a:rPr lang="en" sz="1100"/>
              <a:t>?</a:t>
            </a:r>
            <a:endParaRPr sz="1100"/>
          </a:p>
          <a:p>
            <a: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￮"/>
            </a:pPr>
            <a:r>
              <a:rPr lang="en" sz="1100"/>
              <a:t>How </a:t>
            </a:r>
            <a:r>
              <a:rPr lang="en" sz="1100">
                <a:solidFill>
                  <a:srgbClr val="3C78D8"/>
                </a:solidFill>
              </a:rPr>
              <a:t>do</a:t>
            </a:r>
            <a:r>
              <a:rPr lang="en" sz="1100">
                <a:solidFill>
                  <a:srgbClr val="FF0000"/>
                </a:solidFill>
              </a:rPr>
              <a:t> these</a:t>
            </a:r>
            <a:r>
              <a:rPr lang="en" sz="1100"/>
              <a:t> </a:t>
            </a:r>
            <a:r>
              <a:rPr lang="en" sz="1100">
                <a:solidFill>
                  <a:srgbClr val="B4A7D6"/>
                </a:solidFill>
              </a:rPr>
              <a:t>work</a:t>
            </a:r>
            <a:r>
              <a:rPr lang="en" sz="1100"/>
              <a:t>?</a:t>
            </a:r>
            <a:endParaRPr sz="11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212" name="Shape 212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13" name="Shape 213"/>
          <p:cNvGrpSpPr/>
          <p:nvPr/>
        </p:nvGrpSpPr>
        <p:grpSpPr>
          <a:xfrm>
            <a:off x="6438110" y="3653462"/>
            <a:ext cx="369505" cy="369505"/>
            <a:chOff x="2594050" y="1631825"/>
            <a:chExt cx="439625" cy="439625"/>
          </a:xfrm>
        </p:grpSpPr>
        <p:sp>
          <p:nvSpPr>
            <p:cNvPr id="214" name="Shape 214"/>
            <p:cNvSpPr/>
            <p:nvPr/>
          </p:nvSpPr>
          <p:spPr>
            <a:xfrm>
              <a:off x="2594050" y="1883300"/>
              <a:ext cx="188175" cy="188150"/>
            </a:xfrm>
            <a:custGeom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2857700" y="1631825"/>
              <a:ext cx="175975" cy="176000"/>
            </a:xfrm>
            <a:custGeom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Shape 216"/>
            <p:cNvSpPr/>
            <p:nvPr/>
          </p:nvSpPr>
          <p:spPr>
            <a:xfrm>
              <a:off x="2662850" y="1699400"/>
              <a:ext cx="303250" cy="303250"/>
            </a:xfrm>
            <a:custGeom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Shape 217"/>
            <p:cNvSpPr/>
            <p:nvPr/>
          </p:nvSpPr>
          <p:spPr>
            <a:xfrm>
              <a:off x="2801675" y="1740825"/>
              <a:ext cx="49950" cy="49950"/>
            </a:xfrm>
            <a:custGeom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Shape 2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72150" y="1054450"/>
            <a:ext cx="3034500" cy="30345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223" name="Shape 223"/>
          <p:cNvGrpSpPr/>
          <p:nvPr/>
        </p:nvGrpSpPr>
        <p:grpSpPr>
          <a:xfrm>
            <a:off x="5853100" y="3068600"/>
            <a:ext cx="1539600" cy="1539600"/>
            <a:chOff x="6680825" y="2549350"/>
            <a:chExt cx="1539600" cy="1539600"/>
          </a:xfrm>
        </p:grpSpPr>
        <p:sp>
          <p:nvSpPr>
            <p:cNvPr id="224" name="Shape 224"/>
            <p:cNvSpPr/>
            <p:nvPr/>
          </p:nvSpPr>
          <p:spPr>
            <a:xfrm>
              <a:off x="6825669" y="2694194"/>
              <a:ext cx="1249800" cy="1249800"/>
            </a:xfrm>
            <a:prstGeom prst="ellipse">
              <a:avLst/>
            </a:prstGeom>
            <a:solidFill>
              <a:srgbClr val="000000">
                <a:alpha val="1882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Shape 225"/>
            <p:cNvSpPr/>
            <p:nvPr/>
          </p:nvSpPr>
          <p:spPr>
            <a:xfrm>
              <a:off x="6894850" y="2763375"/>
              <a:ext cx="1111200" cy="1111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Shape 226"/>
            <p:cNvSpPr/>
            <p:nvPr/>
          </p:nvSpPr>
          <p:spPr>
            <a:xfrm>
              <a:off x="6680825" y="2549350"/>
              <a:ext cx="1539600" cy="1539600"/>
            </a:xfrm>
            <a:prstGeom prst="donut">
              <a:avLst>
                <a:gd fmla="val 675" name="adj"/>
              </a:avLst>
            </a:prstGeom>
            <a:solidFill>
              <a:srgbClr val="000000">
                <a:alpha val="6539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7" name="Shape 227"/>
          <p:cNvSpPr txBox="1"/>
          <p:nvPr>
            <p:ph type="title"/>
          </p:nvPr>
        </p:nvSpPr>
        <p:spPr>
          <a:xfrm>
            <a:off x="457325" y="386700"/>
            <a:ext cx="5220300" cy="90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Contoh</a:t>
            </a:r>
            <a:r>
              <a:rPr lang="en" sz="2400"/>
              <a:t> kalimat pertanyaan sederhana</a:t>
            </a:r>
            <a:endParaRPr sz="2400"/>
          </a:p>
        </p:txBody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x="557275" y="1295400"/>
            <a:ext cx="5379900" cy="35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Untuk bisa berbicara bahasa inggris dengan lancar, salah satu aspek yang paling penting adalah belajar bagaimana menanyakan pertanyaan sehari-hari. Berikut adalah contoh-contoh pertanyaan penting.</a:t>
            </a:r>
            <a:endParaRPr sz="1200"/>
          </a:p>
          <a:p>
            <a:pPr indent="-304800" lvl="0" marL="457200" rtl="0">
              <a:spcBef>
                <a:spcPts val="60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are you doing? Apa yang sedang kamu lakukan?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time is it? Sekarang jam berapa?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is it? Apa itu?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What is happening? Apa yang sedang terjadi?</a:t>
            </a:r>
            <a:endParaRPr sz="1200"/>
          </a:p>
          <a:p>
            <a: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How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How are you? Apa kabar/ bagaimana kabarmu?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How do I do this? Bagaimana aku </a:t>
            </a:r>
            <a:r>
              <a:rPr lang="en" sz="1200"/>
              <a:t>melakukan</a:t>
            </a:r>
            <a:r>
              <a:rPr lang="en" sz="1200"/>
              <a:t> ini?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How did this happen? Bagaimana ini bisa terjadi?</a:t>
            </a:r>
            <a:endParaRPr sz="1200"/>
          </a:p>
          <a:p>
            <a: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￮"/>
            </a:pPr>
            <a:r>
              <a:rPr lang="en" sz="1200"/>
              <a:t>How far is it? Seberapa jauh itu?</a:t>
            </a:r>
            <a:endParaRPr sz="1200"/>
          </a:p>
          <a:p>
            <a:pPr indent="0" lvl="0" marL="45720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29" name="Shape 229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30" name="Shape 230"/>
          <p:cNvGrpSpPr/>
          <p:nvPr/>
        </p:nvGrpSpPr>
        <p:grpSpPr>
          <a:xfrm>
            <a:off x="6438110" y="3653462"/>
            <a:ext cx="369505" cy="369505"/>
            <a:chOff x="2594050" y="1631825"/>
            <a:chExt cx="439625" cy="439625"/>
          </a:xfrm>
        </p:grpSpPr>
        <p:sp>
          <p:nvSpPr>
            <p:cNvPr id="231" name="Shape 231"/>
            <p:cNvSpPr/>
            <p:nvPr/>
          </p:nvSpPr>
          <p:spPr>
            <a:xfrm>
              <a:off x="2594050" y="1883300"/>
              <a:ext cx="188175" cy="188150"/>
            </a:xfrm>
            <a:custGeom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2857700" y="1631825"/>
              <a:ext cx="175975" cy="176000"/>
            </a:xfrm>
            <a:custGeom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2662850" y="1699400"/>
              <a:ext cx="303250" cy="303250"/>
            </a:xfrm>
            <a:custGeom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Shape 234"/>
            <p:cNvSpPr/>
            <p:nvPr/>
          </p:nvSpPr>
          <p:spPr>
            <a:xfrm>
              <a:off x="2801675" y="1740825"/>
              <a:ext cx="49950" cy="49950"/>
            </a:xfrm>
            <a:custGeom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idx="4294967295" type="ctrTitle"/>
          </p:nvPr>
        </p:nvSpPr>
        <p:spPr>
          <a:xfrm>
            <a:off x="951750" y="2954950"/>
            <a:ext cx="72180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To be continued</a:t>
            </a:r>
            <a:endParaRPr sz="6000"/>
          </a:p>
        </p:txBody>
      </p:sp>
      <p:sp>
        <p:nvSpPr>
          <p:cNvPr id="240" name="Shape 240"/>
          <p:cNvSpPr txBox="1"/>
          <p:nvPr>
            <p:ph idx="4294967295" type="subTitle"/>
          </p:nvPr>
        </p:nvSpPr>
        <p:spPr>
          <a:xfrm>
            <a:off x="2092625" y="4097352"/>
            <a:ext cx="49587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Bring the attention of your audience over a key concept using icons or illustrations</a:t>
            </a:r>
            <a:endParaRPr sz="1400"/>
          </a:p>
        </p:txBody>
      </p:sp>
      <p:grpSp>
        <p:nvGrpSpPr>
          <p:cNvPr id="241" name="Shape 241"/>
          <p:cNvGrpSpPr/>
          <p:nvPr/>
        </p:nvGrpSpPr>
        <p:grpSpPr>
          <a:xfrm>
            <a:off x="3952298" y="309004"/>
            <a:ext cx="1738561" cy="1738545"/>
            <a:chOff x="6643075" y="3664250"/>
            <a:chExt cx="407950" cy="407975"/>
          </a:xfrm>
        </p:grpSpPr>
        <p:sp>
          <p:nvSpPr>
            <p:cNvPr id="242" name="Shape 242"/>
            <p:cNvSpPr/>
            <p:nvPr/>
          </p:nvSpPr>
          <p:spPr>
            <a:xfrm>
              <a:off x="6794075" y="3815250"/>
              <a:ext cx="211300" cy="211300"/>
            </a:xfrm>
            <a:custGeom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Shape 243"/>
            <p:cNvSpPr/>
            <p:nvPr/>
          </p:nvSpPr>
          <p:spPr>
            <a:xfrm>
              <a:off x="6643075" y="3664250"/>
              <a:ext cx="407950" cy="407975"/>
            </a:xfrm>
            <a:custGeom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4" name="Shape 244"/>
          <p:cNvGrpSpPr/>
          <p:nvPr/>
        </p:nvGrpSpPr>
        <p:grpSpPr>
          <a:xfrm rot="-587313">
            <a:off x="3850121" y="2274317"/>
            <a:ext cx="714809" cy="714768"/>
            <a:chOff x="576250" y="4319400"/>
            <a:chExt cx="442075" cy="442050"/>
          </a:xfrm>
        </p:grpSpPr>
        <p:sp>
          <p:nvSpPr>
            <p:cNvPr id="245" name="Shape 245"/>
            <p:cNvSpPr/>
            <p:nvPr/>
          </p:nvSpPr>
          <p:spPr>
            <a:xfrm>
              <a:off x="576250" y="4319400"/>
              <a:ext cx="442075" cy="442050"/>
            </a:xfrm>
            <a:custGeom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Shape 246"/>
            <p:cNvSpPr/>
            <p:nvPr/>
          </p:nvSpPr>
          <p:spPr>
            <a:xfrm>
              <a:off x="595725" y="4668875"/>
              <a:ext cx="73100" cy="73100"/>
            </a:xfrm>
            <a:custGeom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Shape 247"/>
            <p:cNvSpPr/>
            <p:nvPr/>
          </p:nvSpPr>
          <p:spPr>
            <a:xfrm>
              <a:off x="652350" y="4711500"/>
              <a:ext cx="46925" cy="46925"/>
            </a:xfrm>
            <a:custGeom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579300" y="4638450"/>
              <a:ext cx="46900" cy="46900"/>
            </a:xfrm>
            <a:custGeom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cap="rnd" cmpd="sng" w="121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9" name="Shape 249"/>
          <p:cNvSpPr/>
          <p:nvPr/>
        </p:nvSpPr>
        <p:spPr>
          <a:xfrm>
            <a:off x="3536507" y="710554"/>
            <a:ext cx="271742" cy="259470"/>
          </a:xfrm>
          <a:custGeom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2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Shape 250"/>
          <p:cNvSpPr/>
          <p:nvPr/>
        </p:nvSpPr>
        <p:spPr>
          <a:xfrm rot="2697553">
            <a:off x="5327282" y="2038984"/>
            <a:ext cx="412519" cy="393888"/>
          </a:xfrm>
          <a:custGeom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2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5653628" y="1814107"/>
            <a:ext cx="165205" cy="157816"/>
          </a:xfrm>
          <a:custGeom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2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/>
          <p:nvPr/>
        </p:nvSpPr>
        <p:spPr>
          <a:xfrm rot="1280074">
            <a:off x="3348230" y="1493219"/>
            <a:ext cx="165200" cy="157799"/>
          </a:xfrm>
          <a:custGeom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21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Shape 253"/>
          <p:cNvSpPr txBox="1"/>
          <p:nvPr>
            <p:ph idx="12" type="sldNum"/>
          </p:nvPr>
        </p:nvSpPr>
        <p:spPr>
          <a:xfrm>
            <a:off x="8555875" y="4576450"/>
            <a:ext cx="435600" cy="435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ymbelin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